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urier Prime" panose="020B0604020202020204" charset="0"/>
      <p:regular r:id="rId20"/>
    </p:embeddedFont>
    <p:embeddedFont>
      <p:font typeface="Courier Prime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1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49.png"/><Relationship Id="rId12" Type="http://schemas.openxmlformats.org/officeDocument/2006/relationships/image" Target="../media/image4.png"/><Relationship Id="rId17"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3.svg"/><Relationship Id="rId5" Type="http://schemas.openxmlformats.org/officeDocument/2006/relationships/image" Target="../media/image47.png"/><Relationship Id="rId15" Type="http://schemas.openxmlformats.org/officeDocument/2006/relationships/image" Target="../media/image51.svg"/><Relationship Id="rId10" Type="http://schemas.openxmlformats.org/officeDocument/2006/relationships/image" Target="../media/image2.png"/><Relationship Id="rId19" Type="http://schemas.openxmlformats.org/officeDocument/2006/relationships/image" Target="../media/image18.svg"/><Relationship Id="rId4" Type="http://schemas.openxmlformats.org/officeDocument/2006/relationships/image" Target="../media/image46.png"/><Relationship Id="rId9" Type="http://schemas.openxmlformats.org/officeDocument/2006/relationships/image" Target="../media/image16.sv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8.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11.svg"/><Relationship Id="rId4" Type="http://schemas.openxmlformats.org/officeDocument/2006/relationships/image" Target="../media/image2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7.png"/><Relationship Id="rId18" Type="http://schemas.openxmlformats.org/officeDocument/2006/relationships/image" Target="../media/image11.svg"/><Relationship Id="rId3" Type="http://schemas.openxmlformats.org/officeDocument/2006/relationships/image" Target="../media/image23.png"/><Relationship Id="rId7" Type="http://schemas.openxmlformats.org/officeDocument/2006/relationships/image" Target="../media/image2.png"/><Relationship Id="rId12" Type="http://schemas.openxmlformats.org/officeDocument/2006/relationships/image" Target="../media/image60.png"/><Relationship Id="rId17" Type="http://schemas.openxmlformats.org/officeDocument/2006/relationships/image" Target="../media/image10.png"/><Relationship Id="rId2" Type="http://schemas.openxmlformats.org/officeDocument/2006/relationships/image" Target="../media/image1.jpeg"/><Relationship Id="rId16" Type="http://schemas.openxmlformats.org/officeDocument/2006/relationships/image" Target="../media/image18.sv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58.png"/><Relationship Id="rId5" Type="http://schemas.openxmlformats.org/officeDocument/2006/relationships/image" Target="../media/image40.png"/><Relationship Id="rId15" Type="http://schemas.openxmlformats.org/officeDocument/2006/relationships/image" Target="../media/image17.png"/><Relationship Id="rId10" Type="http://schemas.openxmlformats.org/officeDocument/2006/relationships/image" Target="../media/image59.png"/><Relationship Id="rId19"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7.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11.svg"/><Relationship Id="rId4" Type="http://schemas.openxmlformats.org/officeDocument/2006/relationships/image" Target="../media/image7.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svg"/><Relationship Id="rId18" Type="http://schemas.openxmlformats.org/officeDocument/2006/relationships/image" Target="../media/image10.png"/><Relationship Id="rId3" Type="http://schemas.openxmlformats.org/officeDocument/2006/relationships/image" Target="../media/image9.png"/><Relationship Id="rId21" Type="http://schemas.openxmlformats.org/officeDocument/2006/relationships/image" Target="../media/image18.svg"/><Relationship Id="rId7" Type="http://schemas.openxmlformats.org/officeDocument/2006/relationships/image" Target="../media/image37.png"/><Relationship Id="rId12" Type="http://schemas.openxmlformats.org/officeDocument/2006/relationships/image" Target="../media/image2.png"/><Relationship Id="rId17" Type="http://schemas.openxmlformats.org/officeDocument/2006/relationships/image" Target="../media/image51.svg"/><Relationship Id="rId2" Type="http://schemas.openxmlformats.org/officeDocument/2006/relationships/image" Target="../media/image1.jpeg"/><Relationship Id="rId16" Type="http://schemas.openxmlformats.org/officeDocument/2006/relationships/image" Target="../media/image50.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16.svg"/><Relationship Id="rId5" Type="http://schemas.openxmlformats.org/officeDocument/2006/relationships/image" Target="../media/image47.png"/><Relationship Id="rId15" Type="http://schemas.openxmlformats.org/officeDocument/2006/relationships/image" Target="../media/image7.png"/><Relationship Id="rId10" Type="http://schemas.openxmlformats.org/officeDocument/2006/relationships/image" Target="../media/image15.png"/><Relationship Id="rId19" Type="http://schemas.openxmlformats.org/officeDocument/2006/relationships/image" Target="../media/image11.svg"/><Relationship Id="rId4" Type="http://schemas.openxmlformats.org/officeDocument/2006/relationships/image" Target="../media/image46.png"/><Relationship Id="rId9" Type="http://schemas.openxmlformats.org/officeDocument/2006/relationships/image" Target="../media/image49.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sv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1.svg"/><Relationship Id="rId3" Type="http://schemas.openxmlformats.org/officeDocument/2006/relationships/image" Target="../media/image33.jpeg"/><Relationship Id="rId7" Type="http://schemas.openxmlformats.org/officeDocument/2006/relationships/image" Target="../media/image7.png"/><Relationship Id="rId12"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39.png"/><Relationship Id="rId5" Type="http://schemas.openxmlformats.org/officeDocument/2006/relationships/image" Target="../media/image35.jpeg"/><Relationship Id="rId15" Type="http://schemas.openxmlformats.org/officeDocument/2006/relationships/image" Target="../media/image11.svg"/><Relationship Id="rId10" Type="http://schemas.openxmlformats.org/officeDocument/2006/relationships/image" Target="../media/image38.sv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0.png"/><Relationship Id="rId1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23.png"/><Relationship Id="rId12" Type="http://schemas.openxmlformats.org/officeDocument/2006/relationships/image" Target="../media/image38.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34.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37.png"/><Relationship Id="rId5" Type="http://schemas.openxmlformats.org/officeDocument/2006/relationships/image" Target="../media/image2.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11.svg"/><Relationship Id="rId4" Type="http://schemas.openxmlformats.org/officeDocument/2006/relationships/image" Target="../media/image43.png"/><Relationship Id="rId9" Type="http://schemas.openxmlformats.org/officeDocument/2006/relationships/image" Target="../media/image4.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svg"/><Relationship Id="rId18" Type="http://schemas.openxmlformats.org/officeDocument/2006/relationships/image" Target="../media/image10.png"/><Relationship Id="rId3" Type="http://schemas.openxmlformats.org/officeDocument/2006/relationships/image" Target="../media/image9.png"/><Relationship Id="rId21" Type="http://schemas.openxmlformats.org/officeDocument/2006/relationships/image" Target="../media/image18.svg"/><Relationship Id="rId7" Type="http://schemas.openxmlformats.org/officeDocument/2006/relationships/image" Target="../media/image37.png"/><Relationship Id="rId12" Type="http://schemas.openxmlformats.org/officeDocument/2006/relationships/image" Target="../media/image2.png"/><Relationship Id="rId17" Type="http://schemas.openxmlformats.org/officeDocument/2006/relationships/image" Target="../media/image51.svg"/><Relationship Id="rId2" Type="http://schemas.openxmlformats.org/officeDocument/2006/relationships/image" Target="../media/image1.jpeg"/><Relationship Id="rId16" Type="http://schemas.openxmlformats.org/officeDocument/2006/relationships/image" Target="../media/image50.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16.svg"/><Relationship Id="rId5" Type="http://schemas.openxmlformats.org/officeDocument/2006/relationships/image" Target="../media/image47.png"/><Relationship Id="rId15" Type="http://schemas.openxmlformats.org/officeDocument/2006/relationships/image" Target="../media/image7.png"/><Relationship Id="rId10" Type="http://schemas.openxmlformats.org/officeDocument/2006/relationships/image" Target="../media/image15.png"/><Relationship Id="rId19" Type="http://schemas.openxmlformats.org/officeDocument/2006/relationships/image" Target="../media/image11.svg"/><Relationship Id="rId4" Type="http://schemas.openxmlformats.org/officeDocument/2006/relationships/image" Target="../media/image46.png"/><Relationship Id="rId9" Type="http://schemas.openxmlformats.org/officeDocument/2006/relationships/image" Target="../media/image49.pn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7.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11.svg"/><Relationship Id="rId4" Type="http://schemas.openxmlformats.org/officeDocument/2006/relationships/image" Target="../media/image7.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58.pn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11.svg"/><Relationship Id="rId4" Type="http://schemas.openxmlformats.org/officeDocument/2006/relationships/image" Target="../media/image2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7.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11.svg"/><Relationship Id="rId4" Type="http://schemas.openxmlformats.org/officeDocument/2006/relationships/image" Target="../media/image7.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57.svg"/><Relationship Id="rId3" Type="http://schemas.openxmlformats.org/officeDocument/2006/relationships/image" Target="../media/image4.png"/><Relationship Id="rId7" Type="http://schemas.openxmlformats.org/officeDocument/2006/relationships/image" Target="../media/image2.png"/><Relationship Id="rId12"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11.svg"/><Relationship Id="rId4" Type="http://schemas.openxmlformats.org/officeDocument/2006/relationships/image" Target="../media/image7.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rot="-1741084">
            <a:off x="-1753927" y="245627"/>
            <a:ext cx="8362405" cy="2797605"/>
          </a:xfrm>
          <a:custGeom>
            <a:avLst/>
            <a:gdLst/>
            <a:ahLst/>
            <a:cxnLst/>
            <a:rect l="l" t="t" r="r" b="b"/>
            <a:pathLst>
              <a:path w="8362405" h="2797605">
                <a:moveTo>
                  <a:pt x="0" y="0"/>
                </a:moveTo>
                <a:lnTo>
                  <a:pt x="8362405" y="0"/>
                </a:lnTo>
                <a:lnTo>
                  <a:pt x="8362405" y="2797604"/>
                </a:lnTo>
                <a:lnTo>
                  <a:pt x="0" y="2797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651379" y="-623058"/>
            <a:ext cx="8984323" cy="1732691"/>
          </a:xfrm>
          <a:custGeom>
            <a:avLst/>
            <a:gdLst/>
            <a:ahLst/>
            <a:cxnLst/>
            <a:rect l="l" t="t" r="r" b="b"/>
            <a:pathLst>
              <a:path w="8984323" h="1732691">
                <a:moveTo>
                  <a:pt x="0" y="0"/>
                </a:moveTo>
                <a:lnTo>
                  <a:pt x="8984323" y="0"/>
                </a:lnTo>
                <a:lnTo>
                  <a:pt x="8984323" y="1732691"/>
                </a:lnTo>
                <a:lnTo>
                  <a:pt x="0" y="1732691"/>
                </a:lnTo>
                <a:lnTo>
                  <a:pt x="0" y="0"/>
                </a:lnTo>
                <a:close/>
              </a:path>
            </a:pathLst>
          </a:custGeom>
          <a:blipFill>
            <a:blip r:embed="rId5"/>
            <a:stretch>
              <a:fillRect/>
            </a:stretch>
          </a:blipFill>
        </p:spPr>
      </p:sp>
      <p:sp>
        <p:nvSpPr>
          <p:cNvPr id="5" name="Freeform 5"/>
          <p:cNvSpPr/>
          <p:nvPr/>
        </p:nvSpPr>
        <p:spPr>
          <a:xfrm>
            <a:off x="15040564" y="6496050"/>
            <a:ext cx="3561172" cy="4114800"/>
          </a:xfrm>
          <a:custGeom>
            <a:avLst/>
            <a:gdLst/>
            <a:ahLst/>
            <a:cxnLst/>
            <a:rect l="l" t="t" r="r" b="b"/>
            <a:pathLst>
              <a:path w="3561172" h="4114800">
                <a:moveTo>
                  <a:pt x="0" y="0"/>
                </a:moveTo>
                <a:lnTo>
                  <a:pt x="3561172" y="0"/>
                </a:lnTo>
                <a:lnTo>
                  <a:pt x="356117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721109" y="9655326"/>
            <a:ext cx="8284253" cy="1263349"/>
          </a:xfrm>
          <a:custGeom>
            <a:avLst/>
            <a:gdLst/>
            <a:ahLst/>
            <a:cxnLst/>
            <a:rect l="l" t="t" r="r" b="b"/>
            <a:pathLst>
              <a:path w="8284253" h="1263349">
                <a:moveTo>
                  <a:pt x="0" y="0"/>
                </a:moveTo>
                <a:lnTo>
                  <a:pt x="8284254" y="0"/>
                </a:lnTo>
                <a:lnTo>
                  <a:pt x="8284254" y="1263348"/>
                </a:lnTo>
                <a:lnTo>
                  <a:pt x="0" y="1263348"/>
                </a:lnTo>
                <a:lnTo>
                  <a:pt x="0" y="0"/>
                </a:lnTo>
                <a:close/>
              </a:path>
            </a:pathLst>
          </a:custGeom>
          <a:blipFill>
            <a:blip r:embed="rId8"/>
            <a:stretch>
              <a:fillRect/>
            </a:stretch>
          </a:blipFill>
        </p:spPr>
      </p:sp>
      <p:sp>
        <p:nvSpPr>
          <p:cNvPr id="7" name="Freeform 7"/>
          <p:cNvSpPr/>
          <p:nvPr/>
        </p:nvSpPr>
        <p:spPr>
          <a:xfrm rot="-127987">
            <a:off x="-2499591" y="-38838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8"/>
            <a:stretch>
              <a:fillRect/>
            </a:stretch>
          </a:blipFill>
        </p:spPr>
      </p:sp>
      <p:sp>
        <p:nvSpPr>
          <p:cNvPr id="8" name="Freeform 8"/>
          <p:cNvSpPr/>
          <p:nvPr/>
        </p:nvSpPr>
        <p:spPr>
          <a:xfrm rot="-5332884" flipH="1">
            <a:off x="9243382" y="2077524"/>
            <a:ext cx="6464307" cy="8060055"/>
          </a:xfrm>
          <a:custGeom>
            <a:avLst/>
            <a:gdLst/>
            <a:ahLst/>
            <a:cxnLst/>
            <a:rect l="l" t="t" r="r" b="b"/>
            <a:pathLst>
              <a:path w="6464307" h="8060055">
                <a:moveTo>
                  <a:pt x="6464307" y="0"/>
                </a:moveTo>
                <a:lnTo>
                  <a:pt x="0" y="0"/>
                </a:lnTo>
                <a:lnTo>
                  <a:pt x="0" y="8060056"/>
                </a:lnTo>
                <a:lnTo>
                  <a:pt x="6464307" y="8060056"/>
                </a:lnTo>
                <a:lnTo>
                  <a:pt x="6464307" y="0"/>
                </a:lnTo>
                <a:close/>
              </a:path>
            </a:pathLst>
          </a:custGeom>
          <a:blipFill>
            <a:blip r:embed="rId9"/>
            <a:stretch>
              <a:fillRect/>
            </a:stretch>
          </a:blipFill>
        </p:spPr>
      </p:sp>
      <p:sp>
        <p:nvSpPr>
          <p:cNvPr id="9" name="Freeform 9"/>
          <p:cNvSpPr/>
          <p:nvPr/>
        </p:nvSpPr>
        <p:spPr>
          <a:xfrm>
            <a:off x="2398700" y="1703238"/>
            <a:ext cx="13433450" cy="7355550"/>
          </a:xfrm>
          <a:custGeom>
            <a:avLst/>
            <a:gdLst/>
            <a:ahLst/>
            <a:cxnLst/>
            <a:rect l="l" t="t" r="r" b="b"/>
            <a:pathLst>
              <a:path w="13433450" h="7355550">
                <a:moveTo>
                  <a:pt x="0" y="0"/>
                </a:moveTo>
                <a:lnTo>
                  <a:pt x="13433450" y="0"/>
                </a:lnTo>
                <a:lnTo>
                  <a:pt x="13433450" y="7355550"/>
                </a:lnTo>
                <a:lnTo>
                  <a:pt x="0" y="7355550"/>
                </a:lnTo>
                <a:lnTo>
                  <a:pt x="0" y="0"/>
                </a:lnTo>
                <a:close/>
              </a:path>
            </a:pathLst>
          </a:custGeom>
          <a:blipFill>
            <a:blip r:embed="rId10"/>
            <a:stretch>
              <a:fillRect t="-22367" b="-22367"/>
            </a:stretch>
          </a:blipFill>
        </p:spPr>
      </p:sp>
      <p:sp>
        <p:nvSpPr>
          <p:cNvPr id="10" name="Freeform 10"/>
          <p:cNvSpPr/>
          <p:nvPr/>
        </p:nvSpPr>
        <p:spPr>
          <a:xfrm>
            <a:off x="17259300" y="6086169"/>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3376967" y="1119586"/>
            <a:ext cx="633499" cy="908242"/>
          </a:xfrm>
          <a:custGeom>
            <a:avLst/>
            <a:gdLst/>
            <a:ahLst/>
            <a:cxnLst/>
            <a:rect l="l" t="t" r="r" b="b"/>
            <a:pathLst>
              <a:path w="633499" h="908242">
                <a:moveTo>
                  <a:pt x="0" y="0"/>
                </a:moveTo>
                <a:lnTo>
                  <a:pt x="633499" y="0"/>
                </a:lnTo>
                <a:lnTo>
                  <a:pt x="633499" y="908243"/>
                </a:lnTo>
                <a:lnTo>
                  <a:pt x="0" y="9082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8193453" y="1380052"/>
            <a:ext cx="1901093" cy="646372"/>
          </a:xfrm>
          <a:custGeom>
            <a:avLst/>
            <a:gdLst/>
            <a:ahLst/>
            <a:cxnLst/>
            <a:rect l="l" t="t" r="r" b="b"/>
            <a:pathLst>
              <a:path w="1901093" h="646372">
                <a:moveTo>
                  <a:pt x="0" y="0"/>
                </a:moveTo>
                <a:lnTo>
                  <a:pt x="1901094" y="0"/>
                </a:lnTo>
                <a:lnTo>
                  <a:pt x="1901094" y="646372"/>
                </a:lnTo>
                <a:lnTo>
                  <a:pt x="0" y="646372"/>
                </a:lnTo>
                <a:lnTo>
                  <a:pt x="0" y="0"/>
                </a:lnTo>
                <a:close/>
              </a:path>
            </a:pathLst>
          </a:custGeom>
          <a:blipFill>
            <a:blip r:embed="rId13"/>
            <a:stretch>
              <a:fillRect/>
            </a:stretch>
          </a:blipFill>
        </p:spPr>
      </p:sp>
      <p:sp>
        <p:nvSpPr>
          <p:cNvPr id="13" name="Freeform 13"/>
          <p:cNvSpPr/>
          <p:nvPr/>
        </p:nvSpPr>
        <p:spPr>
          <a:xfrm>
            <a:off x="7033775" y="7350461"/>
            <a:ext cx="4220450" cy="529475"/>
          </a:xfrm>
          <a:custGeom>
            <a:avLst/>
            <a:gdLst/>
            <a:ahLst/>
            <a:cxnLst/>
            <a:rect l="l" t="t" r="r" b="b"/>
            <a:pathLst>
              <a:path w="4220450" h="529475">
                <a:moveTo>
                  <a:pt x="0" y="0"/>
                </a:moveTo>
                <a:lnTo>
                  <a:pt x="4220450" y="0"/>
                </a:lnTo>
                <a:lnTo>
                  <a:pt x="4220450" y="529475"/>
                </a:lnTo>
                <a:lnTo>
                  <a:pt x="0" y="5294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4" name="Freeform 14"/>
          <p:cNvSpPr/>
          <p:nvPr/>
        </p:nvSpPr>
        <p:spPr>
          <a:xfrm>
            <a:off x="15180654" y="6844418"/>
            <a:ext cx="1799057" cy="3141211"/>
          </a:xfrm>
          <a:custGeom>
            <a:avLst/>
            <a:gdLst/>
            <a:ahLst/>
            <a:cxnLst/>
            <a:rect l="l" t="t" r="r" b="b"/>
            <a:pathLst>
              <a:path w="1799057" h="3141211">
                <a:moveTo>
                  <a:pt x="0" y="0"/>
                </a:moveTo>
                <a:lnTo>
                  <a:pt x="1799057" y="0"/>
                </a:lnTo>
                <a:lnTo>
                  <a:pt x="1799057" y="3141211"/>
                </a:lnTo>
                <a:lnTo>
                  <a:pt x="0" y="314121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2427275" y="8680336"/>
            <a:ext cx="2169684" cy="654850"/>
          </a:xfrm>
          <a:custGeom>
            <a:avLst/>
            <a:gdLst/>
            <a:ahLst/>
            <a:cxnLst/>
            <a:rect l="l" t="t" r="r" b="b"/>
            <a:pathLst>
              <a:path w="2169684" h="654850">
                <a:moveTo>
                  <a:pt x="0" y="0"/>
                </a:moveTo>
                <a:lnTo>
                  <a:pt x="2169684" y="0"/>
                </a:lnTo>
                <a:lnTo>
                  <a:pt x="2169684" y="654850"/>
                </a:lnTo>
                <a:lnTo>
                  <a:pt x="0" y="6548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7498320" y="8553450"/>
            <a:ext cx="8362405" cy="2797605"/>
          </a:xfrm>
          <a:custGeom>
            <a:avLst/>
            <a:gdLst/>
            <a:ahLst/>
            <a:cxnLst/>
            <a:rect l="l" t="t" r="r" b="b"/>
            <a:pathLst>
              <a:path w="8362405" h="2797605">
                <a:moveTo>
                  <a:pt x="0" y="0"/>
                </a:moveTo>
                <a:lnTo>
                  <a:pt x="8362405" y="0"/>
                </a:lnTo>
                <a:lnTo>
                  <a:pt x="8362405" y="2797605"/>
                </a:lnTo>
                <a:lnTo>
                  <a:pt x="0" y="27976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0257244" y="9335186"/>
            <a:ext cx="1229906" cy="1435251"/>
          </a:xfrm>
          <a:custGeom>
            <a:avLst/>
            <a:gdLst/>
            <a:ahLst/>
            <a:cxnLst/>
            <a:rect l="l" t="t" r="r" b="b"/>
            <a:pathLst>
              <a:path w="1229906" h="1435251">
                <a:moveTo>
                  <a:pt x="0" y="0"/>
                </a:moveTo>
                <a:lnTo>
                  <a:pt x="1229906" y="0"/>
                </a:lnTo>
                <a:lnTo>
                  <a:pt x="1229906" y="1435251"/>
                </a:lnTo>
                <a:lnTo>
                  <a:pt x="0" y="1435251"/>
                </a:lnTo>
                <a:lnTo>
                  <a:pt x="0" y="0"/>
                </a:lnTo>
                <a:close/>
              </a:path>
            </a:pathLst>
          </a:custGeom>
          <a:blipFill>
            <a:blip r:embed="rId20">
              <a:extLst>
                <a:ext uri="{96DAC541-7B7A-43D3-8B79-37D633B846F1}">
                  <asvg:svgBlip xmlns:asvg="http://schemas.microsoft.com/office/drawing/2016/SVG/main" r:embed="rId21"/>
                </a:ext>
              </a:extLst>
            </a:blip>
            <a:stretch>
              <a:fillRect t="-1438" r="-151375"/>
            </a:stretch>
          </a:blipFill>
        </p:spPr>
      </p:sp>
      <p:graphicFrame>
        <p:nvGraphicFramePr>
          <p:cNvPr id="18" name="Table 18"/>
          <p:cNvGraphicFramePr>
            <a:graphicFrameLocks noGrp="1"/>
          </p:cNvGraphicFramePr>
          <p:nvPr/>
        </p:nvGraphicFramePr>
        <p:xfrm>
          <a:off x="3468441" y="2493583"/>
          <a:ext cx="11351119" cy="5772687"/>
        </p:xfrm>
        <a:graphic>
          <a:graphicData uri="http://schemas.openxmlformats.org/drawingml/2006/table">
            <a:tbl>
              <a:tblPr/>
              <a:tblGrid>
                <a:gridCol w="11351119">
                  <a:extLst>
                    <a:ext uri="{9D8B030D-6E8A-4147-A177-3AD203B41FA5}">
                      <a16:colId xmlns:a16="http://schemas.microsoft.com/office/drawing/2014/main" val="20000"/>
                    </a:ext>
                  </a:extLst>
                </a:gridCol>
              </a:tblGrid>
              <a:tr h="860088">
                <a:tc>
                  <a:txBody>
                    <a:bodyPr/>
                    <a:lstStyle/>
                    <a:p>
                      <a:pPr algn="ctr">
                        <a:lnSpc>
                          <a:spcPts val="3359"/>
                        </a:lnSpc>
                        <a:defRPr/>
                      </a:pPr>
                      <a:endParaRPr lang="en-US" sz="1100"/>
                    </a:p>
                  </a:txBody>
                  <a:tcPr marL="190500" marR="190500" marT="190500" marB="190500" anchor="ctr">
                    <a:lnL w="19050" cap="flat" cmpd="sng" algn="ctr">
                      <a:solidFill>
                        <a:srgbClr val="793600"/>
                      </a:solidFill>
                      <a:prstDash val="solid"/>
                      <a:round/>
                      <a:headEnd type="none" w="med" len="med"/>
                      <a:tailEnd type="none" w="med" len="med"/>
                    </a:lnL>
                    <a:lnR w="19050" cap="flat" cmpd="sng" algn="ctr">
                      <a:solidFill>
                        <a:srgbClr val="793600"/>
                      </a:solidFill>
                      <a:prstDash val="solid"/>
                      <a:round/>
                      <a:headEnd type="none" w="med" len="med"/>
                      <a:tailEnd type="none" w="med" len="med"/>
                    </a:lnR>
                    <a:lnT w="19050" cap="flat" cmpd="sng" algn="ctr">
                      <a:solidFill>
                        <a:srgbClr val="793600"/>
                      </a:solidFill>
                      <a:prstDash val="solid"/>
                      <a:round/>
                      <a:headEnd type="none" w="med" len="med"/>
                      <a:tailEnd type="none" w="med" len="med"/>
                    </a:lnT>
                    <a:lnB w="19050" cap="flat" cmpd="sng" algn="ctr">
                      <a:solidFill>
                        <a:srgbClr val="793600"/>
                      </a:solidFill>
                      <a:prstDash val="solid"/>
                      <a:round/>
                      <a:headEnd type="none" w="med" len="med"/>
                      <a:tailEnd type="none" w="med" len="med"/>
                    </a:lnB>
                    <a:solidFill>
                      <a:srgbClr val="ECEADA"/>
                    </a:solidFill>
                  </a:tcPr>
                </a:tc>
                <a:extLst>
                  <a:ext uri="{0D108BD9-81ED-4DB2-BD59-A6C34878D82A}">
                    <a16:rowId xmlns:a16="http://schemas.microsoft.com/office/drawing/2014/main" val="10000"/>
                  </a:ext>
                </a:extLst>
              </a:tr>
              <a:tr h="3799290">
                <a:tc>
                  <a:txBody>
                    <a:bodyPr/>
                    <a:lstStyle/>
                    <a:p>
                      <a:pPr algn="ctr">
                        <a:lnSpc>
                          <a:spcPts val="7632"/>
                        </a:lnSpc>
                        <a:defRPr/>
                      </a:pPr>
                      <a:r>
                        <a:rPr lang="en-US" sz="7200">
                          <a:solidFill>
                            <a:srgbClr val="282A29"/>
                          </a:solidFill>
                          <a:latin typeface="Courier Prime Bold"/>
                        </a:rPr>
                        <a:t>Pancasila sebagai ideologi nasional</a:t>
                      </a:r>
                      <a:endParaRPr lang="en-US" sz="1100"/>
                    </a:p>
                  </a:txBody>
                  <a:tcPr marL="190500" marR="190500" marT="190500" marB="190500" anchor="ctr">
                    <a:lnL w="19050" cap="flat" cmpd="sng" algn="ctr">
                      <a:solidFill>
                        <a:srgbClr val="793600"/>
                      </a:solidFill>
                      <a:prstDash val="solid"/>
                      <a:round/>
                      <a:headEnd type="none" w="med" len="med"/>
                      <a:tailEnd type="none" w="med" len="med"/>
                    </a:lnL>
                    <a:lnR w="19050" cap="flat" cmpd="sng" algn="ctr">
                      <a:solidFill>
                        <a:srgbClr val="793600"/>
                      </a:solidFill>
                      <a:prstDash val="solid"/>
                      <a:round/>
                      <a:headEnd type="none" w="med" len="med"/>
                      <a:tailEnd type="none" w="med" len="med"/>
                    </a:lnR>
                    <a:lnT w="19050" cap="flat" cmpd="sng" algn="ctr">
                      <a:solidFill>
                        <a:srgbClr val="793600"/>
                      </a:solidFill>
                      <a:prstDash val="solid"/>
                      <a:round/>
                      <a:headEnd type="none" w="med" len="med"/>
                      <a:tailEnd type="none" w="med" len="med"/>
                    </a:lnT>
                    <a:lnB w="19050"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3309">
                <a:tc>
                  <a:txBody>
                    <a:bodyPr/>
                    <a:lstStyle/>
                    <a:p>
                      <a:pPr algn="ctr">
                        <a:lnSpc>
                          <a:spcPts val="4200"/>
                        </a:lnSpc>
                        <a:defRPr/>
                      </a:pPr>
                      <a:r>
                        <a:rPr lang="en-US" sz="3000">
                          <a:solidFill>
                            <a:srgbClr val="793600"/>
                          </a:solidFill>
                          <a:latin typeface="Courier Prime"/>
                        </a:rPr>
                        <a:t>KELOMPOK 3</a:t>
                      </a:r>
                      <a:endParaRPr lang="en-US" sz="1100"/>
                    </a:p>
                  </a:txBody>
                  <a:tcPr marL="190500" marR="190500" marT="190500" marB="190500" anchor="ctr">
                    <a:lnL w="19050" cap="flat" cmpd="sng" algn="ctr">
                      <a:solidFill>
                        <a:srgbClr val="793600"/>
                      </a:solidFill>
                      <a:prstDash val="solid"/>
                      <a:round/>
                      <a:headEnd type="none" w="med" len="med"/>
                      <a:tailEnd type="none" w="med" len="med"/>
                    </a:lnL>
                    <a:lnR w="19050" cap="flat" cmpd="sng" algn="ctr">
                      <a:solidFill>
                        <a:srgbClr val="793600"/>
                      </a:solidFill>
                      <a:prstDash val="solid"/>
                      <a:round/>
                      <a:headEnd type="none" w="med" len="med"/>
                      <a:tailEnd type="none" w="med" len="med"/>
                    </a:lnR>
                    <a:lnT w="19050" cap="flat" cmpd="sng" algn="ctr">
                      <a:solidFill>
                        <a:srgbClr val="793600"/>
                      </a:solidFill>
                      <a:prstDash val="solid"/>
                      <a:round/>
                      <a:headEnd type="none" w="med" len="med"/>
                      <a:tailEnd type="none" w="med" len="med"/>
                    </a:lnT>
                    <a:lnB w="19050"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a:off x="5411528" y="1946280"/>
            <a:ext cx="10288585" cy="6226278"/>
          </a:xfrm>
          <a:custGeom>
            <a:avLst/>
            <a:gdLst/>
            <a:ahLst/>
            <a:cxnLst/>
            <a:rect l="l" t="t" r="r" b="b"/>
            <a:pathLst>
              <a:path w="10288585" h="6226278">
                <a:moveTo>
                  <a:pt x="0" y="0"/>
                </a:moveTo>
                <a:lnTo>
                  <a:pt x="10288586" y="0"/>
                </a:lnTo>
                <a:lnTo>
                  <a:pt x="10288586" y="6226279"/>
                </a:lnTo>
                <a:lnTo>
                  <a:pt x="0" y="6226279"/>
                </a:lnTo>
                <a:lnTo>
                  <a:pt x="0" y="0"/>
                </a:lnTo>
                <a:close/>
              </a:path>
            </a:pathLst>
          </a:custGeom>
          <a:blipFill>
            <a:blip r:embed="rId3"/>
            <a:stretch>
              <a:fillRect t="-15560" r="-125" b="-15560"/>
            </a:stretch>
          </a:blipFill>
        </p:spPr>
      </p:sp>
      <p:sp>
        <p:nvSpPr>
          <p:cNvPr id="4" name="Freeform 4"/>
          <p:cNvSpPr/>
          <p:nvPr/>
        </p:nvSpPr>
        <p:spPr>
          <a:xfrm>
            <a:off x="12381148" y="2949098"/>
            <a:ext cx="2954766" cy="4934892"/>
          </a:xfrm>
          <a:custGeom>
            <a:avLst/>
            <a:gdLst/>
            <a:ahLst/>
            <a:cxnLst/>
            <a:rect l="l" t="t" r="r" b="b"/>
            <a:pathLst>
              <a:path w="2954766" h="4934892">
                <a:moveTo>
                  <a:pt x="0" y="0"/>
                </a:moveTo>
                <a:lnTo>
                  <a:pt x="2954767" y="0"/>
                </a:lnTo>
                <a:lnTo>
                  <a:pt x="2954767" y="4934892"/>
                </a:lnTo>
                <a:lnTo>
                  <a:pt x="0" y="4934892"/>
                </a:lnTo>
                <a:lnTo>
                  <a:pt x="0" y="0"/>
                </a:lnTo>
                <a:close/>
              </a:path>
            </a:pathLst>
          </a:custGeom>
          <a:blipFill>
            <a:blip r:embed="rId4"/>
            <a:stretch>
              <a:fillRect/>
            </a:stretch>
          </a:blipFill>
        </p:spPr>
      </p:sp>
      <p:sp>
        <p:nvSpPr>
          <p:cNvPr id="5" name="Freeform 5"/>
          <p:cNvSpPr/>
          <p:nvPr/>
        </p:nvSpPr>
        <p:spPr>
          <a:xfrm>
            <a:off x="4117674" y="6310500"/>
            <a:ext cx="4227287" cy="1573490"/>
          </a:xfrm>
          <a:custGeom>
            <a:avLst/>
            <a:gdLst/>
            <a:ahLst/>
            <a:cxnLst/>
            <a:rect l="l" t="t" r="r" b="b"/>
            <a:pathLst>
              <a:path w="4227287" h="1573490">
                <a:moveTo>
                  <a:pt x="0" y="0"/>
                </a:moveTo>
                <a:lnTo>
                  <a:pt x="4227287" y="0"/>
                </a:lnTo>
                <a:lnTo>
                  <a:pt x="4227287" y="1573490"/>
                </a:lnTo>
                <a:lnTo>
                  <a:pt x="0" y="1573490"/>
                </a:lnTo>
                <a:lnTo>
                  <a:pt x="0" y="0"/>
                </a:lnTo>
                <a:close/>
              </a:path>
            </a:pathLst>
          </a:custGeom>
          <a:blipFill>
            <a:blip r:embed="rId5"/>
            <a:stretch>
              <a:fillRect/>
            </a:stretch>
          </a:blipFill>
        </p:spPr>
      </p:sp>
      <p:sp>
        <p:nvSpPr>
          <p:cNvPr id="6" name="Freeform 6"/>
          <p:cNvSpPr/>
          <p:nvPr/>
        </p:nvSpPr>
        <p:spPr>
          <a:xfrm>
            <a:off x="3251292" y="1946280"/>
            <a:ext cx="11723069" cy="5517797"/>
          </a:xfrm>
          <a:custGeom>
            <a:avLst/>
            <a:gdLst/>
            <a:ahLst/>
            <a:cxnLst/>
            <a:rect l="l" t="t" r="r" b="b"/>
            <a:pathLst>
              <a:path w="11723069" h="5517797">
                <a:moveTo>
                  <a:pt x="0" y="0"/>
                </a:moveTo>
                <a:lnTo>
                  <a:pt x="11723069" y="0"/>
                </a:lnTo>
                <a:lnTo>
                  <a:pt x="11723069" y="5517797"/>
                </a:lnTo>
                <a:lnTo>
                  <a:pt x="0" y="5517797"/>
                </a:lnTo>
                <a:lnTo>
                  <a:pt x="0" y="0"/>
                </a:lnTo>
                <a:close/>
              </a:path>
            </a:pathLst>
          </a:custGeom>
          <a:blipFill>
            <a:blip r:embed="rId6"/>
            <a:stretch>
              <a:fillRect t="-53236"/>
            </a:stretch>
          </a:blipFill>
        </p:spPr>
      </p:sp>
      <p:sp>
        <p:nvSpPr>
          <p:cNvPr id="7" name="Freeform 7"/>
          <p:cNvSpPr/>
          <p:nvPr/>
        </p:nvSpPr>
        <p:spPr>
          <a:xfrm>
            <a:off x="7791296" y="1400152"/>
            <a:ext cx="3687468" cy="825557"/>
          </a:xfrm>
          <a:custGeom>
            <a:avLst/>
            <a:gdLst/>
            <a:ahLst/>
            <a:cxnLst/>
            <a:rect l="l" t="t" r="r" b="b"/>
            <a:pathLst>
              <a:path w="3687468" h="825557">
                <a:moveTo>
                  <a:pt x="0" y="0"/>
                </a:moveTo>
                <a:lnTo>
                  <a:pt x="3687468" y="0"/>
                </a:lnTo>
                <a:lnTo>
                  <a:pt x="3687468" y="825557"/>
                </a:lnTo>
                <a:lnTo>
                  <a:pt x="0" y="825557"/>
                </a:lnTo>
                <a:lnTo>
                  <a:pt x="0" y="0"/>
                </a:lnTo>
                <a:close/>
              </a:path>
            </a:pathLst>
          </a:custGeom>
          <a:blipFill>
            <a:blip r:embed="rId7"/>
            <a:stretch>
              <a:fillRect t="-5739" b="-5739"/>
            </a:stretch>
          </a:blipFill>
        </p:spPr>
      </p:sp>
      <p:sp>
        <p:nvSpPr>
          <p:cNvPr id="8" name="Freeform 8"/>
          <p:cNvSpPr/>
          <p:nvPr/>
        </p:nvSpPr>
        <p:spPr>
          <a:xfrm>
            <a:off x="14154868" y="5305424"/>
            <a:ext cx="1341400" cy="2342127"/>
          </a:xfrm>
          <a:custGeom>
            <a:avLst/>
            <a:gdLst/>
            <a:ahLst/>
            <a:cxnLst/>
            <a:rect l="l" t="t" r="r" b="b"/>
            <a:pathLst>
              <a:path w="1341400" h="2342127">
                <a:moveTo>
                  <a:pt x="0" y="0"/>
                </a:moveTo>
                <a:lnTo>
                  <a:pt x="1341400" y="0"/>
                </a:lnTo>
                <a:lnTo>
                  <a:pt x="1341400" y="2342128"/>
                </a:lnTo>
                <a:lnTo>
                  <a:pt x="0" y="23421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563247">
            <a:off x="-1046820" y="8941789"/>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198468">
            <a:off x="-2098929" y="-86634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2"/>
            <a:stretch>
              <a:fillRect/>
            </a:stretch>
          </a:blipFill>
        </p:spPr>
      </p:sp>
      <p:sp>
        <p:nvSpPr>
          <p:cNvPr id="11" name="Freeform 11"/>
          <p:cNvSpPr/>
          <p:nvPr/>
        </p:nvSpPr>
        <p:spPr>
          <a:xfrm rot="-198468">
            <a:off x="8519754" y="970640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2"/>
            <a:stretch>
              <a:fillRect/>
            </a:stretch>
          </a:blipFill>
        </p:spPr>
      </p:sp>
      <p:sp>
        <p:nvSpPr>
          <p:cNvPr id="12" name="Freeform 12"/>
          <p:cNvSpPr/>
          <p:nvPr/>
        </p:nvSpPr>
        <p:spPr>
          <a:xfrm>
            <a:off x="12454659" y="9716113"/>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3"/>
            <a:stretch>
              <a:fillRect/>
            </a:stretch>
          </a:blipFill>
        </p:spPr>
      </p:sp>
      <p:sp>
        <p:nvSpPr>
          <p:cNvPr id="13" name="Freeform 13"/>
          <p:cNvSpPr/>
          <p:nvPr/>
        </p:nvSpPr>
        <p:spPr>
          <a:xfrm rot="-127987">
            <a:off x="-2499591" y="-38838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3"/>
            <a:stretch>
              <a:fillRect/>
            </a:stretch>
          </a:blipFill>
        </p:spPr>
      </p:sp>
      <p:sp>
        <p:nvSpPr>
          <p:cNvPr id="14" name="Freeform 14"/>
          <p:cNvSpPr/>
          <p:nvPr/>
        </p:nvSpPr>
        <p:spPr>
          <a:xfrm rot="-3674032" flipH="1">
            <a:off x="15172829" y="-2494977"/>
            <a:ext cx="3372842" cy="5743229"/>
          </a:xfrm>
          <a:custGeom>
            <a:avLst/>
            <a:gdLst/>
            <a:ahLst/>
            <a:cxnLst/>
            <a:rect l="l" t="t" r="r" b="b"/>
            <a:pathLst>
              <a:path w="3372842" h="5743229">
                <a:moveTo>
                  <a:pt x="3372842" y="0"/>
                </a:moveTo>
                <a:lnTo>
                  <a:pt x="0" y="0"/>
                </a:lnTo>
                <a:lnTo>
                  <a:pt x="0" y="5743229"/>
                </a:lnTo>
                <a:lnTo>
                  <a:pt x="3372842" y="5743229"/>
                </a:lnTo>
                <a:lnTo>
                  <a:pt x="3372842"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395201" y="7516950"/>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6" name="Freeform 16"/>
          <p:cNvSpPr/>
          <p:nvPr/>
        </p:nvSpPr>
        <p:spPr>
          <a:xfrm>
            <a:off x="17406851" y="2782742"/>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5411528" y="7883990"/>
            <a:ext cx="1724239" cy="520407"/>
          </a:xfrm>
          <a:custGeom>
            <a:avLst/>
            <a:gdLst/>
            <a:ahLst/>
            <a:cxnLst/>
            <a:rect l="l" t="t" r="r" b="b"/>
            <a:pathLst>
              <a:path w="1724239" h="520407">
                <a:moveTo>
                  <a:pt x="0" y="0"/>
                </a:moveTo>
                <a:lnTo>
                  <a:pt x="1724239" y="0"/>
                </a:lnTo>
                <a:lnTo>
                  <a:pt x="1724239" y="520407"/>
                </a:lnTo>
                <a:lnTo>
                  <a:pt x="0" y="52040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TextBox 18"/>
          <p:cNvSpPr txBox="1"/>
          <p:nvPr/>
        </p:nvSpPr>
        <p:spPr>
          <a:xfrm>
            <a:off x="5411528" y="3227338"/>
            <a:ext cx="8447003" cy="2905125"/>
          </a:xfrm>
          <a:prstGeom prst="rect">
            <a:avLst/>
          </a:prstGeom>
        </p:spPr>
        <p:txBody>
          <a:bodyPr lIns="0" tIns="0" rIns="0" bIns="0" rtlCol="0" anchor="t">
            <a:spAutoFit/>
          </a:bodyPr>
          <a:lstStyle/>
          <a:p>
            <a:pPr marL="0" lvl="0" indent="0" algn="ctr">
              <a:lnSpc>
                <a:spcPts val="5759"/>
              </a:lnSpc>
              <a:spcBef>
                <a:spcPct val="0"/>
              </a:spcBef>
            </a:pPr>
            <a:r>
              <a:rPr lang="en-US" sz="4800">
                <a:solidFill>
                  <a:srgbClr val="282A29"/>
                </a:solidFill>
                <a:latin typeface="Courier Prime"/>
              </a:rPr>
              <a:t>Perbandingan Ideologi Pancasila dengan Ideologi Liberal dan Ideologi Sosialis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8818699" y="-485025"/>
            <a:ext cx="9938277" cy="1916668"/>
          </a:xfrm>
          <a:custGeom>
            <a:avLst/>
            <a:gdLst/>
            <a:ahLst/>
            <a:cxnLst/>
            <a:rect l="l" t="t" r="r" b="b"/>
            <a:pathLst>
              <a:path w="9938277" h="1916668">
                <a:moveTo>
                  <a:pt x="0" y="0"/>
                </a:moveTo>
                <a:lnTo>
                  <a:pt x="9938276" y="0"/>
                </a:lnTo>
                <a:lnTo>
                  <a:pt x="9938276" y="1916668"/>
                </a:lnTo>
                <a:lnTo>
                  <a:pt x="0" y="1916668"/>
                </a:lnTo>
                <a:lnTo>
                  <a:pt x="0" y="0"/>
                </a:lnTo>
                <a:close/>
              </a:path>
            </a:pathLst>
          </a:custGeom>
          <a:blipFill>
            <a:blip r:embed="rId2"/>
            <a:stretch>
              <a:fillRect/>
            </a:stretch>
          </a:blipFill>
        </p:spPr>
      </p:sp>
      <p:sp>
        <p:nvSpPr>
          <p:cNvPr id="3" name="Freeform 3"/>
          <p:cNvSpPr/>
          <p:nvPr/>
        </p:nvSpPr>
        <p:spPr>
          <a:xfrm>
            <a:off x="9144774" y="9330283"/>
            <a:ext cx="9938277" cy="1916668"/>
          </a:xfrm>
          <a:custGeom>
            <a:avLst/>
            <a:gdLst/>
            <a:ahLst/>
            <a:cxnLst/>
            <a:rect l="l" t="t" r="r" b="b"/>
            <a:pathLst>
              <a:path w="9938277" h="1916668">
                <a:moveTo>
                  <a:pt x="0" y="0"/>
                </a:moveTo>
                <a:lnTo>
                  <a:pt x="9938277" y="0"/>
                </a:lnTo>
                <a:lnTo>
                  <a:pt x="9938277" y="1916668"/>
                </a:lnTo>
                <a:lnTo>
                  <a:pt x="0" y="1916668"/>
                </a:lnTo>
                <a:lnTo>
                  <a:pt x="0" y="0"/>
                </a:lnTo>
                <a:close/>
              </a:path>
            </a:pathLst>
          </a:custGeom>
          <a:blipFill>
            <a:blip r:embed="rId2"/>
            <a:stretch>
              <a:fillRect/>
            </a:stretch>
          </a:blipFill>
        </p:spPr>
      </p:sp>
      <p:sp>
        <p:nvSpPr>
          <p:cNvPr id="4" name="Freeform 4"/>
          <p:cNvSpPr/>
          <p:nvPr/>
        </p:nvSpPr>
        <p:spPr>
          <a:xfrm>
            <a:off x="-2720750" y="-853177"/>
            <a:ext cx="9670599" cy="11993354"/>
          </a:xfrm>
          <a:custGeom>
            <a:avLst/>
            <a:gdLst/>
            <a:ahLst/>
            <a:cxnLst/>
            <a:rect l="l" t="t" r="r" b="b"/>
            <a:pathLst>
              <a:path w="9670599" h="11993354">
                <a:moveTo>
                  <a:pt x="0" y="0"/>
                </a:moveTo>
                <a:lnTo>
                  <a:pt x="9670600" y="0"/>
                </a:lnTo>
                <a:lnTo>
                  <a:pt x="9670600" y="11993354"/>
                </a:lnTo>
                <a:lnTo>
                  <a:pt x="0" y="11993354"/>
                </a:lnTo>
                <a:lnTo>
                  <a:pt x="0" y="0"/>
                </a:lnTo>
                <a:close/>
              </a:path>
            </a:pathLst>
          </a:custGeom>
          <a:blipFill>
            <a:blip r:embed="rId3"/>
            <a:stretch>
              <a:fillRect r="-23362"/>
            </a:stretch>
          </a:blipFill>
        </p:spPr>
      </p:sp>
      <p:sp>
        <p:nvSpPr>
          <p:cNvPr id="5" name="Freeform 5"/>
          <p:cNvSpPr/>
          <p:nvPr/>
        </p:nvSpPr>
        <p:spPr>
          <a:xfrm>
            <a:off x="-659287" y="8708045"/>
            <a:ext cx="5547674" cy="1997163"/>
          </a:xfrm>
          <a:custGeom>
            <a:avLst/>
            <a:gdLst/>
            <a:ahLst/>
            <a:cxnLst/>
            <a:rect l="l" t="t" r="r" b="b"/>
            <a:pathLst>
              <a:path w="5547674" h="1997163">
                <a:moveTo>
                  <a:pt x="0" y="0"/>
                </a:moveTo>
                <a:lnTo>
                  <a:pt x="5547674" y="0"/>
                </a:lnTo>
                <a:lnTo>
                  <a:pt x="5547674" y="1997163"/>
                </a:lnTo>
                <a:lnTo>
                  <a:pt x="0" y="1997163"/>
                </a:lnTo>
                <a:lnTo>
                  <a:pt x="0" y="0"/>
                </a:lnTo>
                <a:close/>
              </a:path>
            </a:pathLst>
          </a:custGeom>
          <a:blipFill>
            <a:blip r:embed="rId4"/>
            <a:stretch>
              <a:fillRect/>
            </a:stretch>
          </a:blipFill>
        </p:spPr>
      </p:sp>
      <p:sp>
        <p:nvSpPr>
          <p:cNvPr id="6" name="Freeform 6"/>
          <p:cNvSpPr/>
          <p:nvPr/>
        </p:nvSpPr>
        <p:spPr>
          <a:xfrm rot="221435" flipH="1">
            <a:off x="11890419" y="-1708102"/>
            <a:ext cx="6794875" cy="2446155"/>
          </a:xfrm>
          <a:custGeom>
            <a:avLst/>
            <a:gdLst/>
            <a:ahLst/>
            <a:cxnLst/>
            <a:rect l="l" t="t" r="r" b="b"/>
            <a:pathLst>
              <a:path w="6794875" h="2446155">
                <a:moveTo>
                  <a:pt x="6794874" y="0"/>
                </a:moveTo>
                <a:lnTo>
                  <a:pt x="0" y="0"/>
                </a:lnTo>
                <a:lnTo>
                  <a:pt x="0" y="2446155"/>
                </a:lnTo>
                <a:lnTo>
                  <a:pt x="6794874" y="2446155"/>
                </a:lnTo>
                <a:lnTo>
                  <a:pt x="6794874" y="0"/>
                </a:lnTo>
                <a:close/>
              </a:path>
            </a:pathLst>
          </a:custGeom>
          <a:blipFill>
            <a:blip r:embed="rId4"/>
            <a:stretch>
              <a:fillRect/>
            </a:stretch>
          </a:blipFill>
        </p:spPr>
      </p:sp>
      <p:sp>
        <p:nvSpPr>
          <p:cNvPr id="7" name="Freeform 7"/>
          <p:cNvSpPr/>
          <p:nvPr/>
        </p:nvSpPr>
        <p:spPr>
          <a:xfrm rot="-4519416">
            <a:off x="-490580" y="6787952"/>
            <a:ext cx="2300209" cy="3577114"/>
          </a:xfrm>
          <a:custGeom>
            <a:avLst/>
            <a:gdLst/>
            <a:ahLst/>
            <a:cxnLst/>
            <a:rect l="l" t="t" r="r" b="b"/>
            <a:pathLst>
              <a:path w="2300209" h="3577114">
                <a:moveTo>
                  <a:pt x="0" y="0"/>
                </a:moveTo>
                <a:lnTo>
                  <a:pt x="2300209" y="0"/>
                </a:lnTo>
                <a:lnTo>
                  <a:pt x="2300209" y="3577114"/>
                </a:lnTo>
                <a:lnTo>
                  <a:pt x="0" y="3577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835185" y="512228"/>
            <a:ext cx="1624265" cy="1246255"/>
          </a:xfrm>
          <a:custGeom>
            <a:avLst/>
            <a:gdLst/>
            <a:ahLst/>
            <a:cxnLst/>
            <a:rect l="l" t="t" r="r" b="b"/>
            <a:pathLst>
              <a:path w="1624265" h="1246255">
                <a:moveTo>
                  <a:pt x="0" y="0"/>
                </a:moveTo>
                <a:lnTo>
                  <a:pt x="1624265" y="0"/>
                </a:lnTo>
                <a:lnTo>
                  <a:pt x="1624265" y="1246255"/>
                </a:lnTo>
                <a:lnTo>
                  <a:pt x="0" y="1246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825805" y="7242672"/>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7108197" y="2550371"/>
            <a:ext cx="10914333" cy="7300595"/>
          </a:xfrm>
          <a:prstGeom prst="rect">
            <a:avLst/>
          </a:prstGeom>
        </p:spPr>
        <p:txBody>
          <a:bodyPr lIns="0" tIns="0" rIns="0" bIns="0" rtlCol="0" anchor="t">
            <a:spAutoFit/>
          </a:bodyPr>
          <a:lstStyle/>
          <a:p>
            <a:pPr marL="0" lvl="0" indent="0">
              <a:lnSpc>
                <a:spcPts val="4479"/>
              </a:lnSpc>
              <a:spcBef>
                <a:spcPct val="0"/>
              </a:spcBef>
            </a:pPr>
            <a:r>
              <a:rPr lang="en-US" sz="3199">
                <a:solidFill>
                  <a:srgbClr val="282A29"/>
                </a:solidFill>
                <a:latin typeface="Courier Prime"/>
              </a:rPr>
              <a:t>Ideologi pancasila mendasarkan pada hakikat sifat kodrat manusia sebagai makhluk individu dan makhluk sosial. Sedangkan menurut paham liberalisme memandang bahwa manusia sebagai manusia pribadi yang utuh, lengkap dan terlepas dari manusia lainya. Sedangkan Negara menurut paham liberalisme harus tetap menjamin kebebasan individu, dan untuk itu maka manusia secara bersama-sama mengatur Negara. lalu Ideologi sosialisme ini mendasarkan pada suatu keyakinan bahwa manusia pada hakikatnya adalah hanya makhluk sosial saja.</a:t>
            </a:r>
          </a:p>
        </p:txBody>
      </p:sp>
      <p:sp>
        <p:nvSpPr>
          <p:cNvPr id="11" name="TextBox 11"/>
          <p:cNvSpPr txBox="1"/>
          <p:nvPr/>
        </p:nvSpPr>
        <p:spPr>
          <a:xfrm>
            <a:off x="7108197" y="1803054"/>
            <a:ext cx="5732263" cy="589039"/>
          </a:xfrm>
          <a:prstGeom prst="rect">
            <a:avLst/>
          </a:prstGeom>
        </p:spPr>
        <p:txBody>
          <a:bodyPr lIns="0" tIns="0" rIns="0" bIns="0" rtlCol="0" anchor="t">
            <a:spAutoFit/>
          </a:bodyPr>
          <a:lstStyle/>
          <a:p>
            <a:pPr algn="ctr">
              <a:lnSpc>
                <a:spcPts val="4635"/>
              </a:lnSpc>
            </a:pPr>
            <a:r>
              <a:rPr lang="en-US" sz="3862">
                <a:solidFill>
                  <a:srgbClr val="282A29"/>
                </a:solidFill>
                <a:latin typeface="Courier Prime Bold"/>
              </a:rPr>
              <a:t>Fungsi ideologi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rot="-174630" flipH="1">
            <a:off x="10633138" y="-1268997"/>
            <a:ext cx="5538059" cy="1997163"/>
          </a:xfrm>
          <a:custGeom>
            <a:avLst/>
            <a:gdLst/>
            <a:ahLst/>
            <a:cxnLst/>
            <a:rect l="l" t="t" r="r" b="b"/>
            <a:pathLst>
              <a:path w="5538059" h="1997163">
                <a:moveTo>
                  <a:pt x="5538059" y="0"/>
                </a:moveTo>
                <a:lnTo>
                  <a:pt x="0" y="0"/>
                </a:lnTo>
                <a:lnTo>
                  <a:pt x="0" y="1997162"/>
                </a:lnTo>
                <a:lnTo>
                  <a:pt x="5538059" y="1997162"/>
                </a:lnTo>
                <a:lnTo>
                  <a:pt x="5538059" y="0"/>
                </a:lnTo>
                <a:close/>
              </a:path>
            </a:pathLst>
          </a:custGeom>
          <a:blipFill>
            <a:blip r:embed="rId3"/>
            <a:stretch>
              <a:fillRect/>
            </a:stretch>
          </a:blipFill>
        </p:spPr>
      </p:sp>
      <p:sp>
        <p:nvSpPr>
          <p:cNvPr id="4" name="Freeform 4"/>
          <p:cNvSpPr/>
          <p:nvPr/>
        </p:nvSpPr>
        <p:spPr>
          <a:xfrm rot="-127987">
            <a:off x="11102109" y="-25503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4"/>
            <a:stretch>
              <a:fillRect/>
            </a:stretch>
          </a:blipFill>
        </p:spPr>
      </p:sp>
      <p:sp>
        <p:nvSpPr>
          <p:cNvPr id="5" name="Freeform 5"/>
          <p:cNvSpPr/>
          <p:nvPr/>
        </p:nvSpPr>
        <p:spPr>
          <a:xfrm>
            <a:off x="14932792" y="-1598773"/>
            <a:ext cx="4653016" cy="5254946"/>
          </a:xfrm>
          <a:custGeom>
            <a:avLst/>
            <a:gdLst/>
            <a:ahLst/>
            <a:cxnLst/>
            <a:rect l="l" t="t" r="r" b="b"/>
            <a:pathLst>
              <a:path w="4653016" h="5254946">
                <a:moveTo>
                  <a:pt x="0" y="0"/>
                </a:moveTo>
                <a:lnTo>
                  <a:pt x="4653016" y="0"/>
                </a:lnTo>
                <a:lnTo>
                  <a:pt x="4653016" y="5254946"/>
                </a:lnTo>
                <a:lnTo>
                  <a:pt x="0" y="52549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2633650">
            <a:off x="-2774122" y="7026177"/>
            <a:ext cx="8362405" cy="2797605"/>
          </a:xfrm>
          <a:custGeom>
            <a:avLst/>
            <a:gdLst/>
            <a:ahLst/>
            <a:cxnLst/>
            <a:rect l="l" t="t" r="r" b="b"/>
            <a:pathLst>
              <a:path w="8362405" h="2797605">
                <a:moveTo>
                  <a:pt x="0" y="0"/>
                </a:moveTo>
                <a:lnTo>
                  <a:pt x="8362405" y="0"/>
                </a:lnTo>
                <a:lnTo>
                  <a:pt x="8362405" y="2797605"/>
                </a:lnTo>
                <a:lnTo>
                  <a:pt x="0" y="2797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3097214" y="1953074"/>
            <a:ext cx="6046786" cy="7539467"/>
          </a:xfrm>
          <a:custGeom>
            <a:avLst/>
            <a:gdLst/>
            <a:ahLst/>
            <a:cxnLst/>
            <a:rect l="l" t="t" r="r" b="b"/>
            <a:pathLst>
              <a:path w="6046786" h="7539467">
                <a:moveTo>
                  <a:pt x="6046786" y="0"/>
                </a:moveTo>
                <a:lnTo>
                  <a:pt x="0" y="0"/>
                </a:lnTo>
                <a:lnTo>
                  <a:pt x="0" y="7539467"/>
                </a:lnTo>
                <a:lnTo>
                  <a:pt x="6046786" y="7539467"/>
                </a:lnTo>
                <a:lnTo>
                  <a:pt x="6046786" y="0"/>
                </a:lnTo>
                <a:close/>
              </a:path>
            </a:pathLst>
          </a:custGeom>
          <a:blipFill>
            <a:blip r:embed="rId9"/>
            <a:stretch>
              <a:fillRect/>
            </a:stretch>
          </a:blipFill>
        </p:spPr>
      </p:sp>
      <p:sp>
        <p:nvSpPr>
          <p:cNvPr id="8" name="Freeform 8"/>
          <p:cNvSpPr/>
          <p:nvPr/>
        </p:nvSpPr>
        <p:spPr>
          <a:xfrm>
            <a:off x="1725548" y="794459"/>
            <a:ext cx="6147100" cy="8306892"/>
          </a:xfrm>
          <a:custGeom>
            <a:avLst/>
            <a:gdLst/>
            <a:ahLst/>
            <a:cxnLst/>
            <a:rect l="l" t="t" r="r" b="b"/>
            <a:pathLst>
              <a:path w="6147100" h="8306892">
                <a:moveTo>
                  <a:pt x="0" y="0"/>
                </a:moveTo>
                <a:lnTo>
                  <a:pt x="6147101" y="0"/>
                </a:lnTo>
                <a:lnTo>
                  <a:pt x="6147101" y="8306893"/>
                </a:lnTo>
                <a:lnTo>
                  <a:pt x="0" y="8306893"/>
                </a:lnTo>
                <a:lnTo>
                  <a:pt x="0" y="0"/>
                </a:lnTo>
                <a:close/>
              </a:path>
            </a:pathLst>
          </a:custGeom>
          <a:blipFill>
            <a:blip r:embed="rId10"/>
            <a:stretch>
              <a:fillRect/>
            </a:stretch>
          </a:blipFill>
        </p:spPr>
      </p:sp>
      <p:sp>
        <p:nvSpPr>
          <p:cNvPr id="9" name="Freeform 9"/>
          <p:cNvSpPr/>
          <p:nvPr/>
        </p:nvSpPr>
        <p:spPr>
          <a:xfrm rot="70909">
            <a:off x="3599873" y="2657236"/>
            <a:ext cx="4946219" cy="4972529"/>
          </a:xfrm>
          <a:custGeom>
            <a:avLst/>
            <a:gdLst/>
            <a:ahLst/>
            <a:cxnLst/>
            <a:rect l="l" t="t" r="r" b="b"/>
            <a:pathLst>
              <a:path w="4946219" h="4972529">
                <a:moveTo>
                  <a:pt x="0" y="0"/>
                </a:moveTo>
                <a:lnTo>
                  <a:pt x="4946219" y="0"/>
                </a:lnTo>
                <a:lnTo>
                  <a:pt x="4946219" y="4972528"/>
                </a:lnTo>
                <a:lnTo>
                  <a:pt x="0" y="4972528"/>
                </a:lnTo>
                <a:lnTo>
                  <a:pt x="0" y="0"/>
                </a:lnTo>
                <a:close/>
              </a:path>
            </a:pathLst>
          </a:custGeom>
          <a:blipFill>
            <a:blip r:embed="rId11"/>
            <a:stretch>
              <a:fillRect/>
            </a:stretch>
          </a:blipFill>
        </p:spPr>
      </p:sp>
      <p:sp>
        <p:nvSpPr>
          <p:cNvPr id="10" name="Freeform 10"/>
          <p:cNvSpPr/>
          <p:nvPr/>
        </p:nvSpPr>
        <p:spPr>
          <a:xfrm>
            <a:off x="961961" y="7464266"/>
            <a:ext cx="4272776" cy="1703770"/>
          </a:xfrm>
          <a:custGeom>
            <a:avLst/>
            <a:gdLst/>
            <a:ahLst/>
            <a:cxnLst/>
            <a:rect l="l" t="t" r="r" b="b"/>
            <a:pathLst>
              <a:path w="4272776" h="1703770">
                <a:moveTo>
                  <a:pt x="0" y="0"/>
                </a:moveTo>
                <a:lnTo>
                  <a:pt x="4272777" y="0"/>
                </a:lnTo>
                <a:lnTo>
                  <a:pt x="4272777" y="1703769"/>
                </a:lnTo>
                <a:lnTo>
                  <a:pt x="0" y="1703769"/>
                </a:lnTo>
                <a:lnTo>
                  <a:pt x="0" y="0"/>
                </a:lnTo>
                <a:close/>
              </a:path>
            </a:pathLst>
          </a:custGeom>
          <a:blipFill>
            <a:blip r:embed="rId12"/>
            <a:stretch>
              <a:fillRect/>
            </a:stretch>
          </a:blipFill>
        </p:spPr>
      </p:sp>
      <p:sp>
        <p:nvSpPr>
          <p:cNvPr id="11" name="Freeform 11"/>
          <p:cNvSpPr/>
          <p:nvPr/>
        </p:nvSpPr>
        <p:spPr>
          <a:xfrm rot="137473">
            <a:off x="11673988" y="1128891"/>
            <a:ext cx="5045427" cy="1660404"/>
          </a:xfrm>
          <a:custGeom>
            <a:avLst/>
            <a:gdLst/>
            <a:ahLst/>
            <a:cxnLst/>
            <a:rect l="l" t="t" r="r" b="b"/>
            <a:pathLst>
              <a:path w="5045427" h="1660404">
                <a:moveTo>
                  <a:pt x="0" y="0"/>
                </a:moveTo>
                <a:lnTo>
                  <a:pt x="5045427" y="0"/>
                </a:lnTo>
                <a:lnTo>
                  <a:pt x="5045427" y="1660404"/>
                </a:lnTo>
                <a:lnTo>
                  <a:pt x="0" y="16604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TextBox 12"/>
          <p:cNvSpPr txBox="1"/>
          <p:nvPr/>
        </p:nvSpPr>
        <p:spPr>
          <a:xfrm>
            <a:off x="3411235" y="4218131"/>
            <a:ext cx="5323495" cy="1774538"/>
          </a:xfrm>
          <a:prstGeom prst="rect">
            <a:avLst/>
          </a:prstGeom>
        </p:spPr>
        <p:txBody>
          <a:bodyPr lIns="0" tIns="0" rIns="0" bIns="0" rtlCol="0" anchor="t">
            <a:spAutoFit/>
          </a:bodyPr>
          <a:lstStyle/>
          <a:p>
            <a:pPr algn="ctr">
              <a:lnSpc>
                <a:spcPts val="4769"/>
              </a:lnSpc>
            </a:pPr>
            <a:r>
              <a:rPr lang="en-US" sz="3407">
                <a:solidFill>
                  <a:srgbClr val="282A29"/>
                </a:solidFill>
                <a:latin typeface="Courier Prime"/>
              </a:rPr>
              <a:t>Peran Ideologi Pancasila Bagi Bangsa Indonesia</a:t>
            </a:r>
          </a:p>
        </p:txBody>
      </p:sp>
      <p:sp>
        <p:nvSpPr>
          <p:cNvPr id="13" name="Freeform 13"/>
          <p:cNvSpPr/>
          <p:nvPr/>
        </p:nvSpPr>
        <p:spPr>
          <a:xfrm>
            <a:off x="12954007" y="1578006"/>
            <a:ext cx="2485389" cy="750136"/>
          </a:xfrm>
          <a:custGeom>
            <a:avLst/>
            <a:gdLst/>
            <a:ahLst/>
            <a:cxnLst/>
            <a:rect l="l" t="t" r="r" b="b"/>
            <a:pathLst>
              <a:path w="2485389" h="750136">
                <a:moveTo>
                  <a:pt x="0" y="0"/>
                </a:moveTo>
                <a:lnTo>
                  <a:pt x="2485389" y="0"/>
                </a:lnTo>
                <a:lnTo>
                  <a:pt x="2485389" y="750135"/>
                </a:lnTo>
                <a:lnTo>
                  <a:pt x="0" y="7501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TextBox 14"/>
          <p:cNvSpPr txBox="1"/>
          <p:nvPr/>
        </p:nvSpPr>
        <p:spPr>
          <a:xfrm>
            <a:off x="9144000" y="2984737"/>
            <a:ext cx="9144000" cy="7209155"/>
          </a:xfrm>
          <a:prstGeom prst="rect">
            <a:avLst/>
          </a:prstGeom>
        </p:spPr>
        <p:txBody>
          <a:bodyPr lIns="0" tIns="0" rIns="0" bIns="0" rtlCol="0" anchor="t">
            <a:spAutoFit/>
          </a:bodyPr>
          <a:lstStyle/>
          <a:p>
            <a:pPr>
              <a:lnSpc>
                <a:spcPts val="3220"/>
              </a:lnSpc>
            </a:pPr>
            <a:r>
              <a:rPr lang="en-US" sz="2300">
                <a:solidFill>
                  <a:srgbClr val="282A29"/>
                </a:solidFill>
                <a:latin typeface="Courier Prime"/>
              </a:rPr>
              <a:t>Menurut juremi (2006:58-59) ideologi mempunyai peranan yang sangat penting bagi bangsa indonesia yaitu sebagai berikut:</a:t>
            </a:r>
          </a:p>
          <a:p>
            <a:pPr>
              <a:lnSpc>
                <a:spcPts val="3220"/>
              </a:lnSpc>
            </a:pPr>
            <a:r>
              <a:rPr lang="en-US" sz="2300">
                <a:solidFill>
                  <a:srgbClr val="282A29"/>
                </a:solidFill>
                <a:latin typeface="Courier Prime"/>
              </a:rPr>
              <a:t>a.Mempunyai peran sebgai citra jati diri bangsa, dimana indonesia sebagai kelompok sosial yang besar, mempunyai kebutuhan untuk memiliki citra jati dirinya.</a:t>
            </a:r>
          </a:p>
          <a:p>
            <a:pPr>
              <a:lnSpc>
                <a:spcPts val="3220"/>
              </a:lnSpc>
            </a:pPr>
            <a:r>
              <a:rPr lang="en-US" sz="2300">
                <a:solidFill>
                  <a:srgbClr val="282A29"/>
                </a:solidFill>
                <a:latin typeface="Courier Prime"/>
              </a:rPr>
              <a:t>b.Mempunyai peran sebagai akan penemu keyakinan dan kebenaran dalam perjuangan bersama.</a:t>
            </a:r>
          </a:p>
          <a:p>
            <a:pPr>
              <a:lnSpc>
                <a:spcPts val="3220"/>
              </a:lnSpc>
            </a:pPr>
            <a:r>
              <a:rPr lang="en-US" sz="2300">
                <a:solidFill>
                  <a:srgbClr val="282A29"/>
                </a:solidFill>
                <a:latin typeface="Courier Prime"/>
              </a:rPr>
              <a:t>c.Mempunyai peran sebagai penghubung antara satu generasi dengan generasi lainnya, antar pendiri bangsa dan generasi penerus. Sehingga generasi penrus akan terus melanjutkan perjuangan generasi pendahulunya untuk mencapai cita-cita yang diinginkan.</a:t>
            </a:r>
          </a:p>
          <a:p>
            <a:pPr>
              <a:lnSpc>
                <a:spcPts val="3220"/>
              </a:lnSpc>
            </a:pPr>
            <a:r>
              <a:rPr lang="en-US" sz="2300">
                <a:solidFill>
                  <a:srgbClr val="282A29"/>
                </a:solidFill>
                <a:latin typeface="Courier Prime"/>
              </a:rPr>
              <a:t>Mempunyai peran sebagai hukum dasar, dalam artian sebagai pedoman utama dalam pembuatan aturan perundang-undangan.</a:t>
            </a:r>
          </a:p>
        </p:txBody>
      </p:sp>
      <p:sp>
        <p:nvSpPr>
          <p:cNvPr id="15" name="Freeform 15"/>
          <p:cNvSpPr/>
          <p:nvPr/>
        </p:nvSpPr>
        <p:spPr>
          <a:xfrm rot="-259982">
            <a:off x="14592446" y="699445"/>
            <a:ext cx="459311" cy="658510"/>
          </a:xfrm>
          <a:custGeom>
            <a:avLst/>
            <a:gdLst/>
            <a:ahLst/>
            <a:cxnLst/>
            <a:rect l="l" t="t" r="r" b="b"/>
            <a:pathLst>
              <a:path w="459311" h="658510">
                <a:moveTo>
                  <a:pt x="0" y="0"/>
                </a:moveTo>
                <a:lnTo>
                  <a:pt x="459311" y="0"/>
                </a:lnTo>
                <a:lnTo>
                  <a:pt x="459311" y="658510"/>
                </a:lnTo>
                <a:lnTo>
                  <a:pt x="0" y="6585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6" name="Freeform 16"/>
          <p:cNvSpPr/>
          <p:nvPr/>
        </p:nvSpPr>
        <p:spPr>
          <a:xfrm rot="-259982">
            <a:off x="5005082" y="9274710"/>
            <a:ext cx="459311" cy="658510"/>
          </a:xfrm>
          <a:custGeom>
            <a:avLst/>
            <a:gdLst/>
            <a:ahLst/>
            <a:cxnLst/>
            <a:rect l="l" t="t" r="r" b="b"/>
            <a:pathLst>
              <a:path w="459311" h="658510">
                <a:moveTo>
                  <a:pt x="0" y="0"/>
                </a:moveTo>
                <a:lnTo>
                  <a:pt x="459311" y="0"/>
                </a:lnTo>
                <a:lnTo>
                  <a:pt x="459311" y="658511"/>
                </a:lnTo>
                <a:lnTo>
                  <a:pt x="0" y="65851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7503504" y="5560621"/>
            <a:ext cx="1640496" cy="2864358"/>
          </a:xfrm>
          <a:custGeom>
            <a:avLst/>
            <a:gdLst/>
            <a:ahLst/>
            <a:cxnLst/>
            <a:rect l="l" t="t" r="r" b="b"/>
            <a:pathLst>
              <a:path w="1640496" h="2864358">
                <a:moveTo>
                  <a:pt x="0" y="0"/>
                </a:moveTo>
                <a:lnTo>
                  <a:pt x="1640496" y="0"/>
                </a:lnTo>
                <a:lnTo>
                  <a:pt x="1640496" y="2864358"/>
                </a:lnTo>
                <a:lnTo>
                  <a:pt x="0" y="286435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2141522" y="2839335"/>
            <a:ext cx="14801303" cy="6413333"/>
          </a:xfrm>
          <a:custGeom>
            <a:avLst/>
            <a:gdLst/>
            <a:ahLst/>
            <a:cxnLst/>
            <a:rect l="l" t="t" r="r" b="b"/>
            <a:pathLst>
              <a:path w="14801303" h="6413333">
                <a:moveTo>
                  <a:pt x="0" y="0"/>
                </a:moveTo>
                <a:lnTo>
                  <a:pt x="14801303" y="0"/>
                </a:lnTo>
                <a:lnTo>
                  <a:pt x="14801303" y="6413333"/>
                </a:lnTo>
                <a:lnTo>
                  <a:pt x="0" y="6413333"/>
                </a:lnTo>
                <a:lnTo>
                  <a:pt x="0" y="0"/>
                </a:lnTo>
                <a:close/>
              </a:path>
            </a:pathLst>
          </a:custGeom>
          <a:blipFill>
            <a:blip r:embed="rId2"/>
            <a:stretch>
              <a:fillRect t="-61355" b="-61355"/>
            </a:stretch>
          </a:blipFill>
        </p:spPr>
      </p:sp>
      <p:sp>
        <p:nvSpPr>
          <p:cNvPr id="3" name="TextBox 3"/>
          <p:cNvSpPr txBox="1"/>
          <p:nvPr/>
        </p:nvSpPr>
        <p:spPr>
          <a:xfrm>
            <a:off x="2437514" y="3276405"/>
            <a:ext cx="14209318" cy="5090160"/>
          </a:xfrm>
          <a:prstGeom prst="rect">
            <a:avLst/>
          </a:prstGeom>
        </p:spPr>
        <p:txBody>
          <a:bodyPr lIns="0" tIns="0" rIns="0" bIns="0" rtlCol="0" anchor="t">
            <a:spAutoFit/>
          </a:bodyPr>
          <a:lstStyle/>
          <a:p>
            <a:pPr algn="ctr">
              <a:lnSpc>
                <a:spcPts val="5040"/>
              </a:lnSpc>
            </a:pPr>
            <a:r>
              <a:rPr lang="en-US" sz="3600">
                <a:solidFill>
                  <a:srgbClr val="282A29"/>
                </a:solidFill>
                <a:latin typeface="Courier Prime"/>
              </a:rPr>
              <a:t>Pancasila sebagai ideologi bangsa indonesia menggambarkan jati diri bangsa indonesia serta karakteristik bangsa indonesia, tentunya berbeda dengan ideologi liberal dan ideologi sosialisme, dan pancasila berfungsi baik dalam menggambarkan tujuan NKRI. Oleh sebab itu pancasila merupakan landasan bagi bangsa indonesia untuk bertindak dalam kehidupan berbangsa dan bernegara.</a:t>
            </a:r>
          </a:p>
        </p:txBody>
      </p:sp>
      <p:sp>
        <p:nvSpPr>
          <p:cNvPr id="4" name="Freeform 4"/>
          <p:cNvSpPr/>
          <p:nvPr/>
        </p:nvSpPr>
        <p:spPr>
          <a:xfrm rot="-5665663" flipH="1">
            <a:off x="-4169908" y="6518628"/>
            <a:ext cx="8984323" cy="1732691"/>
          </a:xfrm>
          <a:custGeom>
            <a:avLst/>
            <a:gdLst/>
            <a:ahLst/>
            <a:cxnLst/>
            <a:rect l="l" t="t" r="r" b="b"/>
            <a:pathLst>
              <a:path w="8984323" h="1732691">
                <a:moveTo>
                  <a:pt x="8984323" y="0"/>
                </a:moveTo>
                <a:lnTo>
                  <a:pt x="0" y="0"/>
                </a:lnTo>
                <a:lnTo>
                  <a:pt x="0" y="1732690"/>
                </a:lnTo>
                <a:lnTo>
                  <a:pt x="8984323" y="1732690"/>
                </a:lnTo>
                <a:lnTo>
                  <a:pt x="8984323" y="0"/>
                </a:lnTo>
                <a:close/>
              </a:path>
            </a:pathLst>
          </a:custGeom>
          <a:blipFill>
            <a:blip r:embed="rId3"/>
            <a:stretch>
              <a:fillRect/>
            </a:stretch>
          </a:blipFill>
        </p:spPr>
      </p:sp>
      <p:sp>
        <p:nvSpPr>
          <p:cNvPr id="5" name="Freeform 5"/>
          <p:cNvSpPr/>
          <p:nvPr/>
        </p:nvSpPr>
        <p:spPr>
          <a:xfrm rot="-5665663" flipH="1">
            <a:off x="13669151" y="162355"/>
            <a:ext cx="8984323" cy="1732691"/>
          </a:xfrm>
          <a:custGeom>
            <a:avLst/>
            <a:gdLst/>
            <a:ahLst/>
            <a:cxnLst/>
            <a:rect l="l" t="t" r="r" b="b"/>
            <a:pathLst>
              <a:path w="8984323" h="1732691">
                <a:moveTo>
                  <a:pt x="8984322" y="0"/>
                </a:moveTo>
                <a:lnTo>
                  <a:pt x="0" y="0"/>
                </a:lnTo>
                <a:lnTo>
                  <a:pt x="0" y="1732690"/>
                </a:lnTo>
                <a:lnTo>
                  <a:pt x="8984322" y="1732690"/>
                </a:lnTo>
                <a:lnTo>
                  <a:pt x="8984322" y="0"/>
                </a:lnTo>
                <a:close/>
              </a:path>
            </a:pathLst>
          </a:custGeom>
          <a:blipFill>
            <a:blip r:embed="rId3"/>
            <a:stretch>
              <a:fillRect/>
            </a:stretch>
          </a:blipFill>
        </p:spPr>
      </p:sp>
      <p:sp>
        <p:nvSpPr>
          <p:cNvPr id="6" name="Freeform 6"/>
          <p:cNvSpPr/>
          <p:nvPr/>
        </p:nvSpPr>
        <p:spPr>
          <a:xfrm rot="-5271477">
            <a:off x="14648202" y="282462"/>
            <a:ext cx="7279597" cy="1110139"/>
          </a:xfrm>
          <a:custGeom>
            <a:avLst/>
            <a:gdLst/>
            <a:ahLst/>
            <a:cxnLst/>
            <a:rect l="l" t="t" r="r" b="b"/>
            <a:pathLst>
              <a:path w="7279597" h="1110139">
                <a:moveTo>
                  <a:pt x="0" y="0"/>
                </a:moveTo>
                <a:lnTo>
                  <a:pt x="7279596" y="0"/>
                </a:lnTo>
                <a:lnTo>
                  <a:pt x="7279596" y="1110139"/>
                </a:lnTo>
                <a:lnTo>
                  <a:pt x="0" y="1110139"/>
                </a:lnTo>
                <a:lnTo>
                  <a:pt x="0" y="0"/>
                </a:lnTo>
                <a:close/>
              </a:path>
            </a:pathLst>
          </a:custGeom>
          <a:blipFill>
            <a:blip r:embed="rId4"/>
            <a:stretch>
              <a:fillRect/>
            </a:stretch>
          </a:blipFill>
        </p:spPr>
      </p:sp>
      <p:sp>
        <p:nvSpPr>
          <p:cNvPr id="7" name="Freeform 7"/>
          <p:cNvSpPr/>
          <p:nvPr/>
        </p:nvSpPr>
        <p:spPr>
          <a:xfrm rot="-5262780">
            <a:off x="-3909889" y="6964502"/>
            <a:ext cx="8284253" cy="1263349"/>
          </a:xfrm>
          <a:custGeom>
            <a:avLst/>
            <a:gdLst/>
            <a:ahLst/>
            <a:cxnLst/>
            <a:rect l="l" t="t" r="r" b="b"/>
            <a:pathLst>
              <a:path w="8284253" h="1263349">
                <a:moveTo>
                  <a:pt x="0" y="0"/>
                </a:moveTo>
                <a:lnTo>
                  <a:pt x="8284253" y="0"/>
                </a:lnTo>
                <a:lnTo>
                  <a:pt x="8284253" y="1263349"/>
                </a:lnTo>
                <a:lnTo>
                  <a:pt x="0" y="1263349"/>
                </a:lnTo>
                <a:lnTo>
                  <a:pt x="0" y="0"/>
                </a:lnTo>
                <a:close/>
              </a:path>
            </a:pathLst>
          </a:custGeom>
          <a:blipFill>
            <a:blip r:embed="rId4"/>
            <a:stretch>
              <a:fillRect/>
            </a:stretch>
          </a:blipFill>
        </p:spPr>
      </p:sp>
      <p:sp>
        <p:nvSpPr>
          <p:cNvPr id="8" name="Freeform 8"/>
          <p:cNvSpPr/>
          <p:nvPr/>
        </p:nvSpPr>
        <p:spPr>
          <a:xfrm rot="-1907142">
            <a:off x="15726172" y="-2311634"/>
            <a:ext cx="4070789" cy="4964376"/>
          </a:xfrm>
          <a:custGeom>
            <a:avLst/>
            <a:gdLst/>
            <a:ahLst/>
            <a:cxnLst/>
            <a:rect l="l" t="t" r="r" b="b"/>
            <a:pathLst>
              <a:path w="4070789" h="4964376">
                <a:moveTo>
                  <a:pt x="0" y="0"/>
                </a:moveTo>
                <a:lnTo>
                  <a:pt x="4070788" y="0"/>
                </a:lnTo>
                <a:lnTo>
                  <a:pt x="4070788" y="4964376"/>
                </a:lnTo>
                <a:lnTo>
                  <a:pt x="0" y="4964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940995">
            <a:off x="-2195167" y="8741470"/>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58558" y="7384973"/>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7551532" y="3061716"/>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315497">
            <a:off x="12072938"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sp>
        <p:nvSpPr>
          <p:cNvPr id="13" name="Freeform 13"/>
          <p:cNvSpPr/>
          <p:nvPr/>
        </p:nvSpPr>
        <p:spPr>
          <a:xfrm rot="315497">
            <a:off x="4518012"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grpSp>
        <p:nvGrpSpPr>
          <p:cNvPr id="14" name="Group 14"/>
          <p:cNvGrpSpPr/>
          <p:nvPr/>
        </p:nvGrpSpPr>
        <p:grpSpPr>
          <a:xfrm>
            <a:off x="14218047" y="8734060"/>
            <a:ext cx="3543518" cy="1290921"/>
            <a:chOff x="0" y="0"/>
            <a:chExt cx="4724691" cy="1721228"/>
          </a:xfrm>
        </p:grpSpPr>
        <p:sp>
          <p:nvSpPr>
            <p:cNvPr id="15" name="Freeform 15"/>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6"/>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7" name="TextBox 17"/>
          <p:cNvSpPr txBox="1"/>
          <p:nvPr/>
        </p:nvSpPr>
        <p:spPr>
          <a:xfrm>
            <a:off x="2150160" y="817937"/>
            <a:ext cx="13989104" cy="110490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282A29"/>
                </a:solidFill>
                <a:latin typeface="Courier Prime"/>
              </a:rPr>
              <a:t>Kesimpulan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a:off x="5411528" y="1946280"/>
            <a:ext cx="10288585" cy="6226278"/>
          </a:xfrm>
          <a:custGeom>
            <a:avLst/>
            <a:gdLst/>
            <a:ahLst/>
            <a:cxnLst/>
            <a:rect l="l" t="t" r="r" b="b"/>
            <a:pathLst>
              <a:path w="10288585" h="6226278">
                <a:moveTo>
                  <a:pt x="0" y="0"/>
                </a:moveTo>
                <a:lnTo>
                  <a:pt x="10288586" y="0"/>
                </a:lnTo>
                <a:lnTo>
                  <a:pt x="10288586" y="6226279"/>
                </a:lnTo>
                <a:lnTo>
                  <a:pt x="0" y="6226279"/>
                </a:lnTo>
                <a:lnTo>
                  <a:pt x="0" y="0"/>
                </a:lnTo>
                <a:close/>
              </a:path>
            </a:pathLst>
          </a:custGeom>
          <a:blipFill>
            <a:blip r:embed="rId3"/>
            <a:stretch>
              <a:fillRect t="-15560" r="-125" b="-15560"/>
            </a:stretch>
          </a:blipFill>
        </p:spPr>
      </p:sp>
      <p:sp>
        <p:nvSpPr>
          <p:cNvPr id="4" name="Freeform 4"/>
          <p:cNvSpPr/>
          <p:nvPr/>
        </p:nvSpPr>
        <p:spPr>
          <a:xfrm>
            <a:off x="12381148" y="2949098"/>
            <a:ext cx="2954766" cy="4934892"/>
          </a:xfrm>
          <a:custGeom>
            <a:avLst/>
            <a:gdLst/>
            <a:ahLst/>
            <a:cxnLst/>
            <a:rect l="l" t="t" r="r" b="b"/>
            <a:pathLst>
              <a:path w="2954766" h="4934892">
                <a:moveTo>
                  <a:pt x="0" y="0"/>
                </a:moveTo>
                <a:lnTo>
                  <a:pt x="2954767" y="0"/>
                </a:lnTo>
                <a:lnTo>
                  <a:pt x="2954767" y="4934892"/>
                </a:lnTo>
                <a:lnTo>
                  <a:pt x="0" y="4934892"/>
                </a:lnTo>
                <a:lnTo>
                  <a:pt x="0" y="0"/>
                </a:lnTo>
                <a:close/>
              </a:path>
            </a:pathLst>
          </a:custGeom>
          <a:blipFill>
            <a:blip r:embed="rId4"/>
            <a:stretch>
              <a:fillRect/>
            </a:stretch>
          </a:blipFill>
        </p:spPr>
      </p:sp>
      <p:sp>
        <p:nvSpPr>
          <p:cNvPr id="5" name="Freeform 5"/>
          <p:cNvSpPr/>
          <p:nvPr/>
        </p:nvSpPr>
        <p:spPr>
          <a:xfrm>
            <a:off x="4117674" y="6310500"/>
            <a:ext cx="4227287" cy="1573490"/>
          </a:xfrm>
          <a:custGeom>
            <a:avLst/>
            <a:gdLst/>
            <a:ahLst/>
            <a:cxnLst/>
            <a:rect l="l" t="t" r="r" b="b"/>
            <a:pathLst>
              <a:path w="4227287" h="1573490">
                <a:moveTo>
                  <a:pt x="0" y="0"/>
                </a:moveTo>
                <a:lnTo>
                  <a:pt x="4227287" y="0"/>
                </a:lnTo>
                <a:lnTo>
                  <a:pt x="4227287" y="1573490"/>
                </a:lnTo>
                <a:lnTo>
                  <a:pt x="0" y="1573490"/>
                </a:lnTo>
                <a:lnTo>
                  <a:pt x="0" y="0"/>
                </a:lnTo>
                <a:close/>
              </a:path>
            </a:pathLst>
          </a:custGeom>
          <a:blipFill>
            <a:blip r:embed="rId5"/>
            <a:stretch>
              <a:fillRect/>
            </a:stretch>
          </a:blipFill>
        </p:spPr>
      </p:sp>
      <p:sp>
        <p:nvSpPr>
          <p:cNvPr id="6" name="Freeform 6"/>
          <p:cNvSpPr/>
          <p:nvPr/>
        </p:nvSpPr>
        <p:spPr>
          <a:xfrm>
            <a:off x="3251292" y="1946280"/>
            <a:ext cx="11723069" cy="5517797"/>
          </a:xfrm>
          <a:custGeom>
            <a:avLst/>
            <a:gdLst/>
            <a:ahLst/>
            <a:cxnLst/>
            <a:rect l="l" t="t" r="r" b="b"/>
            <a:pathLst>
              <a:path w="11723069" h="5517797">
                <a:moveTo>
                  <a:pt x="0" y="0"/>
                </a:moveTo>
                <a:lnTo>
                  <a:pt x="11723069" y="0"/>
                </a:lnTo>
                <a:lnTo>
                  <a:pt x="11723069" y="5517797"/>
                </a:lnTo>
                <a:lnTo>
                  <a:pt x="0" y="5517797"/>
                </a:lnTo>
                <a:lnTo>
                  <a:pt x="0" y="0"/>
                </a:lnTo>
                <a:close/>
              </a:path>
            </a:pathLst>
          </a:custGeom>
          <a:blipFill>
            <a:blip r:embed="rId6"/>
            <a:stretch>
              <a:fillRect t="-53236"/>
            </a:stretch>
          </a:blipFill>
        </p:spPr>
      </p:sp>
      <p:grpSp>
        <p:nvGrpSpPr>
          <p:cNvPr id="7" name="Group 7"/>
          <p:cNvGrpSpPr/>
          <p:nvPr/>
        </p:nvGrpSpPr>
        <p:grpSpPr>
          <a:xfrm>
            <a:off x="7703944" y="8425192"/>
            <a:ext cx="3543518" cy="1290921"/>
            <a:chOff x="0" y="0"/>
            <a:chExt cx="4724691" cy="1721228"/>
          </a:xfrm>
        </p:grpSpPr>
        <p:sp>
          <p:nvSpPr>
            <p:cNvPr id="8" name="Freeform 8"/>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0" name="Freeform 10"/>
          <p:cNvSpPr/>
          <p:nvPr/>
        </p:nvSpPr>
        <p:spPr>
          <a:xfrm>
            <a:off x="7791296" y="1400152"/>
            <a:ext cx="3687468" cy="825557"/>
          </a:xfrm>
          <a:custGeom>
            <a:avLst/>
            <a:gdLst/>
            <a:ahLst/>
            <a:cxnLst/>
            <a:rect l="l" t="t" r="r" b="b"/>
            <a:pathLst>
              <a:path w="3687468" h="825557">
                <a:moveTo>
                  <a:pt x="0" y="0"/>
                </a:moveTo>
                <a:lnTo>
                  <a:pt x="3687468" y="0"/>
                </a:lnTo>
                <a:lnTo>
                  <a:pt x="3687468" y="825557"/>
                </a:lnTo>
                <a:lnTo>
                  <a:pt x="0" y="825557"/>
                </a:lnTo>
                <a:lnTo>
                  <a:pt x="0" y="0"/>
                </a:lnTo>
                <a:close/>
              </a:path>
            </a:pathLst>
          </a:custGeom>
          <a:blipFill>
            <a:blip r:embed="rId9"/>
            <a:stretch>
              <a:fillRect t="-5739" b="-5739"/>
            </a:stretch>
          </a:blipFill>
        </p:spPr>
      </p:sp>
      <p:sp>
        <p:nvSpPr>
          <p:cNvPr id="11" name="Freeform 11"/>
          <p:cNvSpPr/>
          <p:nvPr/>
        </p:nvSpPr>
        <p:spPr>
          <a:xfrm>
            <a:off x="14154868" y="5305424"/>
            <a:ext cx="1341400" cy="2342127"/>
          </a:xfrm>
          <a:custGeom>
            <a:avLst/>
            <a:gdLst/>
            <a:ahLst/>
            <a:cxnLst/>
            <a:rect l="l" t="t" r="r" b="b"/>
            <a:pathLst>
              <a:path w="1341400" h="2342127">
                <a:moveTo>
                  <a:pt x="0" y="0"/>
                </a:moveTo>
                <a:lnTo>
                  <a:pt x="1341400" y="0"/>
                </a:lnTo>
                <a:lnTo>
                  <a:pt x="1341400" y="2342128"/>
                </a:lnTo>
                <a:lnTo>
                  <a:pt x="0" y="23421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563247">
            <a:off x="-1046820" y="8941789"/>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rot="-198468">
            <a:off x="-2098929" y="-86634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4"/>
            <a:stretch>
              <a:fillRect/>
            </a:stretch>
          </a:blipFill>
        </p:spPr>
      </p:sp>
      <p:sp>
        <p:nvSpPr>
          <p:cNvPr id="14" name="Freeform 14"/>
          <p:cNvSpPr/>
          <p:nvPr/>
        </p:nvSpPr>
        <p:spPr>
          <a:xfrm rot="-198468">
            <a:off x="8519754" y="970640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4"/>
            <a:stretch>
              <a:fillRect/>
            </a:stretch>
          </a:blipFill>
        </p:spPr>
      </p:sp>
      <p:sp>
        <p:nvSpPr>
          <p:cNvPr id="15" name="Freeform 15"/>
          <p:cNvSpPr/>
          <p:nvPr/>
        </p:nvSpPr>
        <p:spPr>
          <a:xfrm>
            <a:off x="12454659" y="9716113"/>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5"/>
            <a:stretch>
              <a:fillRect/>
            </a:stretch>
          </a:blipFill>
        </p:spPr>
      </p:sp>
      <p:sp>
        <p:nvSpPr>
          <p:cNvPr id="16" name="Freeform 16"/>
          <p:cNvSpPr/>
          <p:nvPr/>
        </p:nvSpPr>
        <p:spPr>
          <a:xfrm rot="-127987">
            <a:off x="-2499591" y="-38838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5"/>
            <a:stretch>
              <a:fillRect/>
            </a:stretch>
          </a:blipFill>
        </p:spPr>
      </p:sp>
      <p:sp>
        <p:nvSpPr>
          <p:cNvPr id="17" name="Freeform 17"/>
          <p:cNvSpPr/>
          <p:nvPr/>
        </p:nvSpPr>
        <p:spPr>
          <a:xfrm rot="-3674032" flipH="1">
            <a:off x="15172829" y="-2494977"/>
            <a:ext cx="3372842" cy="5743229"/>
          </a:xfrm>
          <a:custGeom>
            <a:avLst/>
            <a:gdLst/>
            <a:ahLst/>
            <a:cxnLst/>
            <a:rect l="l" t="t" r="r" b="b"/>
            <a:pathLst>
              <a:path w="3372842" h="5743229">
                <a:moveTo>
                  <a:pt x="3372842" y="0"/>
                </a:moveTo>
                <a:lnTo>
                  <a:pt x="0" y="0"/>
                </a:lnTo>
                <a:lnTo>
                  <a:pt x="0" y="5743229"/>
                </a:lnTo>
                <a:lnTo>
                  <a:pt x="3372842" y="5743229"/>
                </a:lnTo>
                <a:lnTo>
                  <a:pt x="3372842"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a:off x="395201" y="7516950"/>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a:off x="17406851" y="2782742"/>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a:off x="5411528" y="7883990"/>
            <a:ext cx="1724239" cy="520407"/>
          </a:xfrm>
          <a:custGeom>
            <a:avLst/>
            <a:gdLst/>
            <a:ahLst/>
            <a:cxnLst/>
            <a:rect l="l" t="t" r="r" b="b"/>
            <a:pathLst>
              <a:path w="1724239" h="520407">
                <a:moveTo>
                  <a:pt x="0" y="0"/>
                </a:moveTo>
                <a:lnTo>
                  <a:pt x="1724239" y="0"/>
                </a:lnTo>
                <a:lnTo>
                  <a:pt x="1724239" y="520407"/>
                </a:lnTo>
                <a:lnTo>
                  <a:pt x="0" y="52040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TextBox 21"/>
          <p:cNvSpPr txBox="1"/>
          <p:nvPr/>
        </p:nvSpPr>
        <p:spPr>
          <a:xfrm>
            <a:off x="5411528" y="4364287"/>
            <a:ext cx="8447003" cy="1371600"/>
          </a:xfrm>
          <a:prstGeom prst="rect">
            <a:avLst/>
          </a:prstGeom>
        </p:spPr>
        <p:txBody>
          <a:bodyPr lIns="0" tIns="0" rIns="0" bIns="0" rtlCol="0" anchor="t">
            <a:spAutoFit/>
          </a:bodyPr>
          <a:lstStyle/>
          <a:p>
            <a:pPr marL="0" lvl="0" indent="0" algn="ctr">
              <a:lnSpc>
                <a:spcPts val="10799"/>
              </a:lnSpc>
              <a:spcBef>
                <a:spcPct val="0"/>
              </a:spcBef>
            </a:pPr>
            <a:r>
              <a:rPr lang="en-US" sz="8999">
                <a:solidFill>
                  <a:srgbClr val="282A29"/>
                </a:solidFill>
                <a:latin typeface="Courier Prime"/>
              </a:rPr>
              <a:t>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1362066" y="-1665584"/>
            <a:ext cx="3891466" cy="5632385"/>
          </a:xfrm>
          <a:custGeom>
            <a:avLst/>
            <a:gdLst/>
            <a:ahLst/>
            <a:cxnLst/>
            <a:rect l="l" t="t" r="r" b="b"/>
            <a:pathLst>
              <a:path w="3891466" h="5632385">
                <a:moveTo>
                  <a:pt x="0" y="0"/>
                </a:moveTo>
                <a:lnTo>
                  <a:pt x="3891466" y="0"/>
                </a:lnTo>
                <a:lnTo>
                  <a:pt x="3891466" y="5632385"/>
                </a:lnTo>
                <a:lnTo>
                  <a:pt x="0" y="56323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2060199" y="2815590"/>
          <a:ext cx="5680286" cy="3571876"/>
        </p:xfrm>
        <a:graphic>
          <a:graphicData uri="http://schemas.openxmlformats.org/drawingml/2006/table">
            <a:tbl>
              <a:tblPr/>
              <a:tblGrid>
                <a:gridCol w="1098031">
                  <a:extLst>
                    <a:ext uri="{9D8B030D-6E8A-4147-A177-3AD203B41FA5}">
                      <a16:colId xmlns:a16="http://schemas.microsoft.com/office/drawing/2014/main" val="20000"/>
                    </a:ext>
                  </a:extLst>
                </a:gridCol>
                <a:gridCol w="4582255">
                  <a:extLst>
                    <a:ext uri="{9D8B030D-6E8A-4147-A177-3AD203B41FA5}">
                      <a16:colId xmlns:a16="http://schemas.microsoft.com/office/drawing/2014/main" val="20001"/>
                    </a:ext>
                  </a:extLst>
                </a:gridCol>
              </a:tblGrid>
              <a:tr h="892969">
                <a:tc>
                  <a:txBody>
                    <a:bodyPr/>
                    <a:lstStyle/>
                    <a:p>
                      <a:pPr algn="ctr">
                        <a:lnSpc>
                          <a:spcPts val="3499"/>
                        </a:lnSpc>
                        <a:defRPr/>
                      </a:pPr>
                      <a:r>
                        <a:rPr lang="en-US" sz="2499">
                          <a:solidFill>
                            <a:srgbClr val="793600"/>
                          </a:solidFill>
                          <a:latin typeface="Courier Prime Bold"/>
                        </a:rPr>
                        <a:t>01</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82A29"/>
                          </a:solidFill>
                          <a:latin typeface="Courier Prime Bold"/>
                        </a:rPr>
                        <a:t>Latar Belakang</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92969">
                <a:tc>
                  <a:txBody>
                    <a:bodyPr/>
                    <a:lstStyle/>
                    <a:p>
                      <a:pPr algn="ctr">
                        <a:lnSpc>
                          <a:spcPts val="3499"/>
                        </a:lnSpc>
                        <a:defRPr/>
                      </a:pPr>
                      <a:r>
                        <a:rPr lang="en-US" sz="2499">
                          <a:solidFill>
                            <a:srgbClr val="793600"/>
                          </a:solidFill>
                          <a:latin typeface="Courier Prime Bold"/>
                        </a:rPr>
                        <a:t>02</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82A29"/>
                          </a:solidFill>
                          <a:latin typeface="Courier Prime Bold"/>
                        </a:rPr>
                        <a:t>Rumusan Masalah</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92969">
                <a:tc>
                  <a:txBody>
                    <a:bodyPr/>
                    <a:lstStyle/>
                    <a:p>
                      <a:pPr algn="ctr">
                        <a:lnSpc>
                          <a:spcPts val="3499"/>
                        </a:lnSpc>
                        <a:defRPr/>
                      </a:pPr>
                      <a:r>
                        <a:rPr lang="en-US" sz="2499">
                          <a:solidFill>
                            <a:srgbClr val="793600"/>
                          </a:solidFill>
                          <a:latin typeface="Courier Prime Bold"/>
                        </a:rPr>
                        <a:t>03</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82A29"/>
                          </a:solidFill>
                          <a:latin typeface="Courier Prime Bold"/>
                        </a:rPr>
                        <a:t>Kajian Pustaka</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92969">
                <a:tc>
                  <a:txBody>
                    <a:bodyPr/>
                    <a:lstStyle/>
                    <a:p>
                      <a:pPr algn="ctr">
                        <a:lnSpc>
                          <a:spcPts val="3499"/>
                        </a:lnSpc>
                        <a:defRPr/>
                      </a:pPr>
                      <a:r>
                        <a:rPr lang="en-US" sz="2499">
                          <a:solidFill>
                            <a:srgbClr val="793600"/>
                          </a:solidFill>
                          <a:latin typeface="Courier Prime Bold"/>
                        </a:rPr>
                        <a:t>04</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tc>
                  <a:txBody>
                    <a:bodyPr/>
                    <a:lstStyle/>
                    <a:p>
                      <a:pPr algn="l">
                        <a:lnSpc>
                          <a:spcPts val="3079"/>
                        </a:lnSpc>
                        <a:defRPr/>
                      </a:pPr>
                      <a:r>
                        <a:rPr lang="en-US" sz="2199">
                          <a:solidFill>
                            <a:srgbClr val="282A29"/>
                          </a:solidFill>
                          <a:latin typeface="Courier Prime Bold"/>
                        </a:rPr>
                        <a:t>Penutup</a:t>
                      </a:r>
                      <a:endParaRPr lang="en-US" sz="1100"/>
                    </a:p>
                  </a:txBody>
                  <a:tcPr marL="190500" marR="190500" marT="190500" marB="190500" anchor="ctr">
                    <a:lnL w="28575" cap="flat" cmpd="sng" algn="ctr">
                      <a:solidFill>
                        <a:srgbClr val="793600"/>
                      </a:solidFill>
                      <a:prstDash val="solid"/>
                      <a:round/>
                      <a:headEnd type="none" w="med" len="med"/>
                      <a:tailEnd type="none" w="med" len="med"/>
                    </a:lnL>
                    <a:lnR w="28575" cap="flat" cmpd="sng" algn="ctr">
                      <a:solidFill>
                        <a:srgbClr val="793600"/>
                      </a:solidFill>
                      <a:prstDash val="solid"/>
                      <a:round/>
                      <a:headEnd type="none" w="med" len="med"/>
                      <a:tailEnd type="none" w="med" len="med"/>
                    </a:lnR>
                    <a:lnT w="28575" cap="flat" cmpd="sng" algn="ctr">
                      <a:solidFill>
                        <a:srgbClr val="793600"/>
                      </a:solidFill>
                      <a:prstDash val="solid"/>
                      <a:round/>
                      <a:headEnd type="none" w="med" len="med"/>
                      <a:tailEnd type="none" w="med" len="med"/>
                    </a:lnT>
                    <a:lnB w="28575" cap="flat" cmpd="sng" algn="ctr">
                      <a:solidFill>
                        <a:srgbClr val="7936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4" name="Freeform 4"/>
          <p:cNvSpPr/>
          <p:nvPr/>
        </p:nvSpPr>
        <p:spPr>
          <a:xfrm>
            <a:off x="-659287" y="8708045"/>
            <a:ext cx="5547674" cy="1997163"/>
          </a:xfrm>
          <a:custGeom>
            <a:avLst/>
            <a:gdLst/>
            <a:ahLst/>
            <a:cxnLst/>
            <a:rect l="l" t="t" r="r" b="b"/>
            <a:pathLst>
              <a:path w="5547674" h="1997163">
                <a:moveTo>
                  <a:pt x="0" y="0"/>
                </a:moveTo>
                <a:lnTo>
                  <a:pt x="5547674" y="0"/>
                </a:lnTo>
                <a:lnTo>
                  <a:pt x="5547674" y="1997163"/>
                </a:lnTo>
                <a:lnTo>
                  <a:pt x="0" y="1997163"/>
                </a:lnTo>
                <a:lnTo>
                  <a:pt x="0" y="0"/>
                </a:lnTo>
                <a:close/>
              </a:path>
            </a:pathLst>
          </a:custGeom>
          <a:blipFill>
            <a:blip r:embed="rId4"/>
            <a:stretch>
              <a:fillRect/>
            </a:stretch>
          </a:blipFill>
        </p:spPr>
      </p:sp>
      <p:sp>
        <p:nvSpPr>
          <p:cNvPr id="5" name="Freeform 5"/>
          <p:cNvSpPr/>
          <p:nvPr/>
        </p:nvSpPr>
        <p:spPr>
          <a:xfrm>
            <a:off x="8818699" y="-485025"/>
            <a:ext cx="9938277" cy="1916668"/>
          </a:xfrm>
          <a:custGeom>
            <a:avLst/>
            <a:gdLst/>
            <a:ahLst/>
            <a:cxnLst/>
            <a:rect l="l" t="t" r="r" b="b"/>
            <a:pathLst>
              <a:path w="9938277" h="1916668">
                <a:moveTo>
                  <a:pt x="0" y="0"/>
                </a:moveTo>
                <a:lnTo>
                  <a:pt x="9938276" y="0"/>
                </a:lnTo>
                <a:lnTo>
                  <a:pt x="9938276" y="1916668"/>
                </a:lnTo>
                <a:lnTo>
                  <a:pt x="0" y="1916668"/>
                </a:lnTo>
                <a:lnTo>
                  <a:pt x="0" y="0"/>
                </a:lnTo>
                <a:close/>
              </a:path>
            </a:pathLst>
          </a:custGeom>
          <a:blipFill>
            <a:blip r:embed="rId5"/>
            <a:stretch>
              <a:fillRect/>
            </a:stretch>
          </a:blipFill>
        </p:spPr>
      </p:sp>
      <p:sp>
        <p:nvSpPr>
          <p:cNvPr id="6" name="Freeform 6"/>
          <p:cNvSpPr/>
          <p:nvPr/>
        </p:nvSpPr>
        <p:spPr>
          <a:xfrm rot="221435" flipH="1">
            <a:off x="11890419" y="-1708102"/>
            <a:ext cx="6794875" cy="2446155"/>
          </a:xfrm>
          <a:custGeom>
            <a:avLst/>
            <a:gdLst/>
            <a:ahLst/>
            <a:cxnLst/>
            <a:rect l="l" t="t" r="r" b="b"/>
            <a:pathLst>
              <a:path w="6794875" h="2446155">
                <a:moveTo>
                  <a:pt x="6794874" y="0"/>
                </a:moveTo>
                <a:lnTo>
                  <a:pt x="0" y="0"/>
                </a:lnTo>
                <a:lnTo>
                  <a:pt x="0" y="2446155"/>
                </a:lnTo>
                <a:lnTo>
                  <a:pt x="6794874" y="2446155"/>
                </a:lnTo>
                <a:lnTo>
                  <a:pt x="6794874" y="0"/>
                </a:lnTo>
                <a:close/>
              </a:path>
            </a:pathLst>
          </a:custGeom>
          <a:blipFill>
            <a:blip r:embed="rId4"/>
            <a:stretch>
              <a:fillRect/>
            </a:stretch>
          </a:blipFill>
        </p:spPr>
      </p:sp>
      <p:sp>
        <p:nvSpPr>
          <p:cNvPr id="7" name="Freeform 7"/>
          <p:cNvSpPr/>
          <p:nvPr/>
        </p:nvSpPr>
        <p:spPr>
          <a:xfrm>
            <a:off x="14865510" y="4721875"/>
            <a:ext cx="3891466" cy="5632385"/>
          </a:xfrm>
          <a:custGeom>
            <a:avLst/>
            <a:gdLst/>
            <a:ahLst/>
            <a:cxnLst/>
            <a:rect l="l" t="t" r="r" b="b"/>
            <a:pathLst>
              <a:path w="3891466" h="5632385">
                <a:moveTo>
                  <a:pt x="0" y="0"/>
                </a:moveTo>
                <a:lnTo>
                  <a:pt x="3891465" y="0"/>
                </a:lnTo>
                <a:lnTo>
                  <a:pt x="3891465" y="5632384"/>
                </a:lnTo>
                <a:lnTo>
                  <a:pt x="0" y="56323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594137" y="5502388"/>
            <a:ext cx="450127" cy="2656727"/>
          </a:xfrm>
          <a:custGeom>
            <a:avLst/>
            <a:gdLst/>
            <a:ahLst/>
            <a:cxnLst/>
            <a:rect l="l" t="t" r="r" b="b"/>
            <a:pathLst>
              <a:path w="450127" h="2656727">
                <a:moveTo>
                  <a:pt x="0" y="0"/>
                </a:moveTo>
                <a:lnTo>
                  <a:pt x="450127" y="0"/>
                </a:lnTo>
                <a:lnTo>
                  <a:pt x="450127" y="2656727"/>
                </a:lnTo>
                <a:lnTo>
                  <a:pt x="0" y="2656727"/>
                </a:lnTo>
                <a:lnTo>
                  <a:pt x="0" y="0"/>
                </a:lnTo>
                <a:close/>
              </a:path>
            </a:pathLst>
          </a:custGeom>
          <a:blipFill>
            <a:blip r:embed="rId6"/>
            <a:stretch>
              <a:fillRect/>
            </a:stretch>
          </a:blipFill>
        </p:spPr>
      </p:sp>
      <p:sp>
        <p:nvSpPr>
          <p:cNvPr id="9" name="Freeform 9"/>
          <p:cNvSpPr/>
          <p:nvPr/>
        </p:nvSpPr>
        <p:spPr>
          <a:xfrm rot="-4519416">
            <a:off x="-490580" y="6919488"/>
            <a:ext cx="2300209" cy="3577114"/>
          </a:xfrm>
          <a:custGeom>
            <a:avLst/>
            <a:gdLst/>
            <a:ahLst/>
            <a:cxnLst/>
            <a:rect l="l" t="t" r="r" b="b"/>
            <a:pathLst>
              <a:path w="2300209" h="3577114">
                <a:moveTo>
                  <a:pt x="0" y="0"/>
                </a:moveTo>
                <a:lnTo>
                  <a:pt x="2300209" y="0"/>
                </a:lnTo>
                <a:lnTo>
                  <a:pt x="2300209" y="3577114"/>
                </a:lnTo>
                <a:lnTo>
                  <a:pt x="0" y="3577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114300" y="9451802"/>
            <a:ext cx="18573750" cy="935444"/>
            <a:chOff x="0" y="0"/>
            <a:chExt cx="14012304" cy="705713"/>
          </a:xfrm>
        </p:grpSpPr>
        <p:sp>
          <p:nvSpPr>
            <p:cNvPr id="11" name="Freeform 11"/>
            <p:cNvSpPr/>
            <p:nvPr/>
          </p:nvSpPr>
          <p:spPr>
            <a:xfrm>
              <a:off x="0" y="0"/>
              <a:ext cx="14012304" cy="705713"/>
            </a:xfrm>
            <a:custGeom>
              <a:avLst/>
              <a:gdLst/>
              <a:ahLst/>
              <a:cxnLst/>
              <a:rect l="l" t="t" r="r" b="b"/>
              <a:pathLst>
                <a:path w="14012304" h="705713">
                  <a:moveTo>
                    <a:pt x="0" y="0"/>
                  </a:moveTo>
                  <a:lnTo>
                    <a:pt x="14012304" y="0"/>
                  </a:lnTo>
                  <a:lnTo>
                    <a:pt x="14012304" y="705713"/>
                  </a:lnTo>
                  <a:lnTo>
                    <a:pt x="0" y="705713"/>
                  </a:lnTo>
                  <a:close/>
                </a:path>
              </a:pathLst>
            </a:custGeom>
            <a:solidFill>
              <a:srgbClr val="FFFFFF"/>
            </a:solidFill>
            <a:ln w="19050" cap="sq">
              <a:solidFill>
                <a:srgbClr val="793600"/>
              </a:solidFill>
              <a:prstDash val="solid"/>
              <a:miter/>
            </a:ln>
          </p:spPr>
        </p:sp>
        <p:sp>
          <p:nvSpPr>
            <p:cNvPr id="12" name="TextBox 12"/>
            <p:cNvSpPr txBox="1"/>
            <p:nvPr/>
          </p:nvSpPr>
          <p:spPr>
            <a:xfrm>
              <a:off x="0" y="-38100"/>
              <a:ext cx="812800" cy="850900"/>
            </a:xfrm>
            <a:prstGeom prst="rect">
              <a:avLst/>
            </a:prstGeom>
          </p:spPr>
          <p:txBody>
            <a:bodyPr lIns="254000" tIns="254000" rIns="254000" bIns="254000" rtlCol="0" anchor="ctr"/>
            <a:lstStyle/>
            <a:p>
              <a:pPr algn="ctr">
                <a:lnSpc>
                  <a:spcPts val="1960"/>
                </a:lnSpc>
              </a:pPr>
              <a:endParaRPr lang="en-US" sz="1400" dirty="0">
                <a:solidFill>
                  <a:srgbClr val="282A29"/>
                </a:solidFill>
                <a:latin typeface="Courier Prime"/>
              </a:endParaRPr>
            </a:p>
          </p:txBody>
        </p:sp>
      </p:grpSp>
      <p:sp>
        <p:nvSpPr>
          <p:cNvPr id="13" name="Freeform 13"/>
          <p:cNvSpPr/>
          <p:nvPr/>
        </p:nvSpPr>
        <p:spPr>
          <a:xfrm>
            <a:off x="1375314" y="2338571"/>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8412909" y="7994732"/>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5" name="Group 15"/>
          <p:cNvGrpSpPr>
            <a:grpSpLocks noChangeAspect="1"/>
          </p:cNvGrpSpPr>
          <p:nvPr/>
        </p:nvGrpSpPr>
        <p:grpSpPr>
          <a:xfrm>
            <a:off x="11320489" y="954204"/>
            <a:ext cx="5770964" cy="8229600"/>
            <a:chOff x="0" y="0"/>
            <a:chExt cx="4292600" cy="6121400"/>
          </a:xfrm>
        </p:grpSpPr>
        <p:sp>
          <p:nvSpPr>
            <p:cNvPr id="16" name="Freeform 16"/>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11"/>
              <a:stretch>
                <a:fillRect l="-39038" r="-39038"/>
              </a:stretch>
            </a:blipFill>
          </p:spPr>
        </p:sp>
        <p:sp>
          <p:nvSpPr>
            <p:cNvPr id="17" name="Freeform 17"/>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12"/>
              <a:stretch>
                <a:fillRect/>
              </a:stretch>
            </a:blipFill>
          </p:spPr>
        </p:sp>
      </p:grpSp>
      <p:sp>
        <p:nvSpPr>
          <p:cNvPr id="18" name="Freeform 18"/>
          <p:cNvSpPr/>
          <p:nvPr/>
        </p:nvSpPr>
        <p:spPr>
          <a:xfrm>
            <a:off x="16835185" y="512228"/>
            <a:ext cx="1624265" cy="1246255"/>
          </a:xfrm>
          <a:custGeom>
            <a:avLst/>
            <a:gdLst/>
            <a:ahLst/>
            <a:cxnLst/>
            <a:rect l="l" t="t" r="r" b="b"/>
            <a:pathLst>
              <a:path w="1624265" h="1246255">
                <a:moveTo>
                  <a:pt x="0" y="0"/>
                </a:moveTo>
                <a:lnTo>
                  <a:pt x="1624265" y="0"/>
                </a:lnTo>
                <a:lnTo>
                  <a:pt x="1624265" y="1246255"/>
                </a:lnTo>
                <a:lnTo>
                  <a:pt x="0" y="12462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rot="508350">
            <a:off x="13423271" y="648750"/>
            <a:ext cx="1901093" cy="646372"/>
          </a:xfrm>
          <a:custGeom>
            <a:avLst/>
            <a:gdLst/>
            <a:ahLst/>
            <a:cxnLst/>
            <a:rect l="l" t="t" r="r" b="b"/>
            <a:pathLst>
              <a:path w="1901093" h="646372">
                <a:moveTo>
                  <a:pt x="0" y="0"/>
                </a:moveTo>
                <a:lnTo>
                  <a:pt x="1901093" y="0"/>
                </a:lnTo>
                <a:lnTo>
                  <a:pt x="1901093" y="646371"/>
                </a:lnTo>
                <a:lnTo>
                  <a:pt x="0" y="646371"/>
                </a:lnTo>
                <a:lnTo>
                  <a:pt x="0" y="0"/>
                </a:lnTo>
                <a:close/>
              </a:path>
            </a:pathLst>
          </a:custGeom>
          <a:blipFill>
            <a:blip r:embed="rId15"/>
            <a:stretch>
              <a:fillRect/>
            </a:stretch>
          </a:blipFill>
        </p:spPr>
      </p:sp>
      <p:sp>
        <p:nvSpPr>
          <p:cNvPr id="20" name="TextBox 20"/>
          <p:cNvSpPr txBox="1"/>
          <p:nvPr/>
        </p:nvSpPr>
        <p:spPr>
          <a:xfrm>
            <a:off x="2026763" y="1141084"/>
            <a:ext cx="5723248" cy="1285875"/>
          </a:xfrm>
          <a:prstGeom prst="rect">
            <a:avLst/>
          </a:prstGeom>
        </p:spPr>
        <p:txBody>
          <a:bodyPr lIns="0" tIns="0" rIns="0" bIns="0" rtlCol="0" anchor="t">
            <a:spAutoFit/>
          </a:bodyPr>
          <a:lstStyle/>
          <a:p>
            <a:pPr marL="0" lvl="0" indent="0" algn="l">
              <a:lnSpc>
                <a:spcPts val="5040"/>
              </a:lnSpc>
              <a:spcBef>
                <a:spcPct val="0"/>
              </a:spcBef>
            </a:pPr>
            <a:r>
              <a:rPr lang="en-US" sz="4200">
                <a:solidFill>
                  <a:srgbClr val="282A29"/>
                </a:solidFill>
                <a:latin typeface="Courier Prime"/>
              </a:rPr>
              <a:t>pancasila sebagai ideologi nasional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TextBox 3"/>
          <p:cNvSpPr txBox="1"/>
          <p:nvPr/>
        </p:nvSpPr>
        <p:spPr>
          <a:xfrm>
            <a:off x="1949451" y="7244658"/>
            <a:ext cx="3831929" cy="799976"/>
          </a:xfrm>
          <a:prstGeom prst="rect">
            <a:avLst/>
          </a:prstGeom>
        </p:spPr>
        <p:txBody>
          <a:bodyPr lIns="0" tIns="0" rIns="0" bIns="0" rtlCol="0" anchor="t">
            <a:spAutoFit/>
          </a:bodyPr>
          <a:lstStyle/>
          <a:p>
            <a:pPr algn="ctr">
              <a:lnSpc>
                <a:spcPts val="3156"/>
              </a:lnSpc>
            </a:pPr>
            <a:r>
              <a:rPr lang="en-US" sz="2254">
                <a:solidFill>
                  <a:srgbClr val="282A29"/>
                </a:solidFill>
                <a:latin typeface="Courier Prime Bold"/>
              </a:rPr>
              <a:t>Azzahra Attaqina</a:t>
            </a:r>
          </a:p>
          <a:p>
            <a:pPr algn="ctr">
              <a:lnSpc>
                <a:spcPts val="3156"/>
              </a:lnSpc>
            </a:pPr>
            <a:r>
              <a:rPr lang="en-US" sz="2254">
                <a:solidFill>
                  <a:srgbClr val="282A29"/>
                </a:solidFill>
                <a:latin typeface="Courier Prime Bold"/>
              </a:rPr>
              <a:t>(07)</a:t>
            </a:r>
          </a:p>
        </p:txBody>
      </p:sp>
      <p:grpSp>
        <p:nvGrpSpPr>
          <p:cNvPr id="4" name="Group 4"/>
          <p:cNvGrpSpPr>
            <a:grpSpLocks noChangeAspect="1"/>
          </p:cNvGrpSpPr>
          <p:nvPr/>
        </p:nvGrpSpPr>
        <p:grpSpPr>
          <a:xfrm rot="-315084">
            <a:off x="1904152" y="3055917"/>
            <a:ext cx="3922525" cy="3922525"/>
            <a:chOff x="0" y="0"/>
            <a:chExt cx="6286500" cy="6286500"/>
          </a:xfrm>
        </p:grpSpPr>
        <p:sp>
          <p:nvSpPr>
            <p:cNvPr id="5" name="Freeform 5"/>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3"/>
              <a:stretch>
                <a:fillRect t="-22849" b="-22849"/>
              </a:stretch>
            </a:blipFill>
          </p:spPr>
        </p:sp>
        <p:sp>
          <p:nvSpPr>
            <p:cNvPr id="6" name="Freeform 6"/>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4"/>
              <a:stretch>
                <a:fillRect l="-62" r="-62"/>
              </a:stretch>
            </a:blipFill>
          </p:spPr>
        </p:sp>
      </p:grpSp>
      <p:grpSp>
        <p:nvGrpSpPr>
          <p:cNvPr id="7" name="Group 7"/>
          <p:cNvGrpSpPr>
            <a:grpSpLocks noChangeAspect="1"/>
          </p:cNvGrpSpPr>
          <p:nvPr/>
        </p:nvGrpSpPr>
        <p:grpSpPr>
          <a:xfrm rot="163674">
            <a:off x="7284104" y="3055917"/>
            <a:ext cx="3922525" cy="3922525"/>
            <a:chOff x="0" y="0"/>
            <a:chExt cx="6286500" cy="6286500"/>
          </a:xfrm>
        </p:grpSpPr>
        <p:sp>
          <p:nvSpPr>
            <p:cNvPr id="8" name="Freeform 8"/>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5"/>
              <a:stretch>
                <a:fillRect t="-8218" b="-33050"/>
              </a:stretch>
            </a:blipFill>
          </p:spPr>
        </p:sp>
        <p:sp>
          <p:nvSpPr>
            <p:cNvPr id="9" name="Freeform 9"/>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4"/>
              <a:stretch>
                <a:fillRect l="-62" r="-62"/>
              </a:stretch>
            </a:blipFill>
          </p:spPr>
        </p:sp>
      </p:grpSp>
      <p:grpSp>
        <p:nvGrpSpPr>
          <p:cNvPr id="10" name="Group 10"/>
          <p:cNvGrpSpPr>
            <a:grpSpLocks noChangeAspect="1"/>
          </p:cNvGrpSpPr>
          <p:nvPr/>
        </p:nvGrpSpPr>
        <p:grpSpPr>
          <a:xfrm rot="-297963">
            <a:off x="12783219" y="3127213"/>
            <a:ext cx="3922525" cy="3922525"/>
            <a:chOff x="0" y="0"/>
            <a:chExt cx="6286500" cy="6286500"/>
          </a:xfrm>
        </p:grpSpPr>
        <p:sp>
          <p:nvSpPr>
            <p:cNvPr id="11" name="Freeform 11"/>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6"/>
              <a:stretch>
                <a:fillRect l="-16752" r="-16752"/>
              </a:stretch>
            </a:blipFill>
          </p:spPr>
        </p:sp>
        <p:sp>
          <p:nvSpPr>
            <p:cNvPr id="12" name="Freeform 12"/>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4"/>
              <a:stretch>
                <a:fillRect l="-62" r="-62"/>
              </a:stretch>
            </a:blipFill>
          </p:spPr>
        </p:sp>
      </p:grpSp>
      <p:sp>
        <p:nvSpPr>
          <p:cNvPr id="13" name="Freeform 13"/>
          <p:cNvSpPr/>
          <p:nvPr/>
        </p:nvSpPr>
        <p:spPr>
          <a:xfrm rot="-127987">
            <a:off x="14145873" y="-579855"/>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7"/>
            <a:stretch>
              <a:fillRect/>
            </a:stretch>
          </a:blipFill>
        </p:spPr>
      </p:sp>
      <p:sp>
        <p:nvSpPr>
          <p:cNvPr id="14" name="Freeform 14"/>
          <p:cNvSpPr/>
          <p:nvPr/>
        </p:nvSpPr>
        <p:spPr>
          <a:xfrm rot="-107867">
            <a:off x="505636" y="9398803"/>
            <a:ext cx="8984323" cy="1732691"/>
          </a:xfrm>
          <a:custGeom>
            <a:avLst/>
            <a:gdLst/>
            <a:ahLst/>
            <a:cxnLst/>
            <a:rect l="l" t="t" r="r" b="b"/>
            <a:pathLst>
              <a:path w="8984323" h="1732691">
                <a:moveTo>
                  <a:pt x="0" y="0"/>
                </a:moveTo>
                <a:lnTo>
                  <a:pt x="8984322" y="0"/>
                </a:lnTo>
                <a:lnTo>
                  <a:pt x="8984322" y="1732691"/>
                </a:lnTo>
                <a:lnTo>
                  <a:pt x="0" y="1732691"/>
                </a:lnTo>
                <a:lnTo>
                  <a:pt x="0" y="0"/>
                </a:lnTo>
                <a:close/>
              </a:path>
            </a:pathLst>
          </a:custGeom>
          <a:blipFill>
            <a:blip r:embed="rId8"/>
            <a:stretch>
              <a:fillRect/>
            </a:stretch>
          </a:blipFill>
        </p:spPr>
      </p:sp>
      <p:sp>
        <p:nvSpPr>
          <p:cNvPr id="15" name="Freeform 15"/>
          <p:cNvSpPr/>
          <p:nvPr/>
        </p:nvSpPr>
        <p:spPr>
          <a:xfrm rot="137473">
            <a:off x="7628942" y="8806443"/>
            <a:ext cx="3500265" cy="1151905"/>
          </a:xfrm>
          <a:custGeom>
            <a:avLst/>
            <a:gdLst/>
            <a:ahLst/>
            <a:cxnLst/>
            <a:rect l="l" t="t" r="r" b="b"/>
            <a:pathLst>
              <a:path w="3500265" h="1151905">
                <a:moveTo>
                  <a:pt x="0" y="0"/>
                </a:moveTo>
                <a:lnTo>
                  <a:pt x="3500265" y="0"/>
                </a:lnTo>
                <a:lnTo>
                  <a:pt x="3500265" y="1151905"/>
                </a:lnTo>
                <a:lnTo>
                  <a:pt x="0" y="11519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447112" y="9382395"/>
            <a:ext cx="6817962" cy="1453078"/>
          </a:xfrm>
          <a:custGeom>
            <a:avLst/>
            <a:gdLst/>
            <a:ahLst/>
            <a:cxnLst/>
            <a:rect l="l" t="t" r="r" b="b"/>
            <a:pathLst>
              <a:path w="6817962" h="1453078">
                <a:moveTo>
                  <a:pt x="0" y="0"/>
                </a:moveTo>
                <a:lnTo>
                  <a:pt x="6817962" y="0"/>
                </a:lnTo>
                <a:lnTo>
                  <a:pt x="6817962" y="1453078"/>
                </a:lnTo>
                <a:lnTo>
                  <a:pt x="0" y="1453078"/>
                </a:lnTo>
                <a:lnTo>
                  <a:pt x="0" y="0"/>
                </a:lnTo>
                <a:close/>
              </a:path>
            </a:pathLst>
          </a:custGeom>
          <a:blipFill>
            <a:blip r:embed="rId11"/>
            <a:stretch>
              <a:fillRect/>
            </a:stretch>
          </a:blipFill>
        </p:spPr>
      </p:sp>
      <p:sp>
        <p:nvSpPr>
          <p:cNvPr id="17" name="Freeform 17"/>
          <p:cNvSpPr/>
          <p:nvPr/>
        </p:nvSpPr>
        <p:spPr>
          <a:xfrm rot="-551382">
            <a:off x="-2326508" y="5780203"/>
            <a:ext cx="4653016" cy="5254946"/>
          </a:xfrm>
          <a:custGeom>
            <a:avLst/>
            <a:gdLst/>
            <a:ahLst/>
            <a:cxnLst/>
            <a:rect l="l" t="t" r="r" b="b"/>
            <a:pathLst>
              <a:path w="4653016" h="5254946">
                <a:moveTo>
                  <a:pt x="0" y="0"/>
                </a:moveTo>
                <a:lnTo>
                  <a:pt x="4653016" y="0"/>
                </a:lnTo>
                <a:lnTo>
                  <a:pt x="4653016" y="5254946"/>
                </a:lnTo>
                <a:lnTo>
                  <a:pt x="0" y="52549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rot="-551382">
            <a:off x="15134238" y="-2536200"/>
            <a:ext cx="4653016" cy="5254946"/>
          </a:xfrm>
          <a:custGeom>
            <a:avLst/>
            <a:gdLst/>
            <a:ahLst/>
            <a:cxnLst/>
            <a:rect l="l" t="t" r="r" b="b"/>
            <a:pathLst>
              <a:path w="4653016" h="5254946">
                <a:moveTo>
                  <a:pt x="0" y="0"/>
                </a:moveTo>
                <a:lnTo>
                  <a:pt x="4653016" y="0"/>
                </a:lnTo>
                <a:lnTo>
                  <a:pt x="4653016" y="5254947"/>
                </a:lnTo>
                <a:lnTo>
                  <a:pt x="0" y="52549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2513370" y="8800618"/>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17257852" y="2754866"/>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rot="-1950937">
            <a:off x="5306333" y="6490473"/>
            <a:ext cx="1383239" cy="522173"/>
          </a:xfrm>
          <a:custGeom>
            <a:avLst/>
            <a:gdLst/>
            <a:ahLst/>
            <a:cxnLst/>
            <a:rect l="l" t="t" r="r" b="b"/>
            <a:pathLst>
              <a:path w="1383239" h="522173">
                <a:moveTo>
                  <a:pt x="0" y="0"/>
                </a:moveTo>
                <a:lnTo>
                  <a:pt x="1383239" y="0"/>
                </a:lnTo>
                <a:lnTo>
                  <a:pt x="1383239" y="522173"/>
                </a:lnTo>
                <a:lnTo>
                  <a:pt x="0" y="522173"/>
                </a:lnTo>
                <a:lnTo>
                  <a:pt x="0" y="0"/>
                </a:lnTo>
                <a:close/>
              </a:path>
            </a:pathLst>
          </a:custGeom>
          <a:blipFill>
            <a:blip r:embed="rId16"/>
            <a:stretch>
              <a:fillRect/>
            </a:stretch>
          </a:blipFill>
        </p:spPr>
      </p:sp>
      <p:sp>
        <p:nvSpPr>
          <p:cNvPr id="22" name="Freeform 22"/>
          <p:cNvSpPr/>
          <p:nvPr/>
        </p:nvSpPr>
        <p:spPr>
          <a:xfrm rot="-1950937">
            <a:off x="1041258" y="2950269"/>
            <a:ext cx="1383239" cy="522173"/>
          </a:xfrm>
          <a:custGeom>
            <a:avLst/>
            <a:gdLst/>
            <a:ahLst/>
            <a:cxnLst/>
            <a:rect l="l" t="t" r="r" b="b"/>
            <a:pathLst>
              <a:path w="1383239" h="522173">
                <a:moveTo>
                  <a:pt x="0" y="0"/>
                </a:moveTo>
                <a:lnTo>
                  <a:pt x="1383239" y="0"/>
                </a:lnTo>
                <a:lnTo>
                  <a:pt x="1383239" y="522173"/>
                </a:lnTo>
                <a:lnTo>
                  <a:pt x="0" y="522173"/>
                </a:lnTo>
                <a:lnTo>
                  <a:pt x="0" y="0"/>
                </a:lnTo>
                <a:close/>
              </a:path>
            </a:pathLst>
          </a:custGeom>
          <a:blipFill>
            <a:blip r:embed="rId16"/>
            <a:stretch>
              <a:fillRect/>
            </a:stretch>
          </a:blipFill>
        </p:spPr>
      </p:sp>
      <p:sp>
        <p:nvSpPr>
          <p:cNvPr id="23" name="Freeform 23"/>
          <p:cNvSpPr/>
          <p:nvPr/>
        </p:nvSpPr>
        <p:spPr>
          <a:xfrm rot="1784692">
            <a:off x="15628255" y="2784668"/>
            <a:ext cx="1383239" cy="522173"/>
          </a:xfrm>
          <a:custGeom>
            <a:avLst/>
            <a:gdLst/>
            <a:ahLst/>
            <a:cxnLst/>
            <a:rect l="l" t="t" r="r" b="b"/>
            <a:pathLst>
              <a:path w="1383239" h="522173">
                <a:moveTo>
                  <a:pt x="0" y="0"/>
                </a:moveTo>
                <a:lnTo>
                  <a:pt x="1383239" y="0"/>
                </a:lnTo>
                <a:lnTo>
                  <a:pt x="1383239" y="522173"/>
                </a:lnTo>
                <a:lnTo>
                  <a:pt x="0" y="522173"/>
                </a:lnTo>
                <a:lnTo>
                  <a:pt x="0" y="0"/>
                </a:lnTo>
                <a:close/>
              </a:path>
            </a:pathLst>
          </a:custGeom>
          <a:blipFill>
            <a:blip r:embed="rId16"/>
            <a:stretch>
              <a:fillRect/>
            </a:stretch>
          </a:blipFill>
        </p:spPr>
      </p:sp>
      <p:sp>
        <p:nvSpPr>
          <p:cNvPr id="24" name="Freeform 24"/>
          <p:cNvSpPr/>
          <p:nvPr/>
        </p:nvSpPr>
        <p:spPr>
          <a:xfrm rot="204177">
            <a:off x="8451140" y="2706280"/>
            <a:ext cx="1855868" cy="700590"/>
          </a:xfrm>
          <a:custGeom>
            <a:avLst/>
            <a:gdLst/>
            <a:ahLst/>
            <a:cxnLst/>
            <a:rect l="l" t="t" r="r" b="b"/>
            <a:pathLst>
              <a:path w="1855868" h="700590">
                <a:moveTo>
                  <a:pt x="0" y="0"/>
                </a:moveTo>
                <a:lnTo>
                  <a:pt x="1855868" y="0"/>
                </a:lnTo>
                <a:lnTo>
                  <a:pt x="1855868" y="700590"/>
                </a:lnTo>
                <a:lnTo>
                  <a:pt x="0" y="700590"/>
                </a:lnTo>
                <a:lnTo>
                  <a:pt x="0" y="0"/>
                </a:lnTo>
                <a:close/>
              </a:path>
            </a:pathLst>
          </a:custGeom>
          <a:blipFill>
            <a:blip r:embed="rId16"/>
            <a:stretch>
              <a:fillRect/>
            </a:stretch>
          </a:blipFill>
        </p:spPr>
      </p:sp>
      <p:sp>
        <p:nvSpPr>
          <p:cNvPr id="25" name="TextBox 25"/>
          <p:cNvSpPr txBox="1"/>
          <p:nvPr/>
        </p:nvSpPr>
        <p:spPr>
          <a:xfrm>
            <a:off x="7282381" y="7295860"/>
            <a:ext cx="3723238" cy="753975"/>
          </a:xfrm>
          <a:prstGeom prst="rect">
            <a:avLst/>
          </a:prstGeom>
        </p:spPr>
        <p:txBody>
          <a:bodyPr lIns="0" tIns="0" rIns="0" bIns="0" rtlCol="0" anchor="t">
            <a:spAutoFit/>
          </a:bodyPr>
          <a:lstStyle/>
          <a:p>
            <a:pPr algn="ctr">
              <a:lnSpc>
                <a:spcPts val="3067"/>
              </a:lnSpc>
            </a:pPr>
            <a:r>
              <a:rPr lang="en-US" sz="2190">
                <a:solidFill>
                  <a:srgbClr val="282A29"/>
                </a:solidFill>
                <a:latin typeface="Courier Prime Bold"/>
              </a:rPr>
              <a:t>Dimas Adi Bayu Samudra</a:t>
            </a:r>
          </a:p>
          <a:p>
            <a:pPr algn="ctr">
              <a:lnSpc>
                <a:spcPts val="3067"/>
              </a:lnSpc>
            </a:pPr>
            <a:r>
              <a:rPr lang="en-US" sz="2190">
                <a:solidFill>
                  <a:srgbClr val="282A29"/>
                </a:solidFill>
                <a:latin typeface="Courier Prime Bold"/>
              </a:rPr>
              <a:t>(08)</a:t>
            </a:r>
          </a:p>
        </p:txBody>
      </p:sp>
      <p:sp>
        <p:nvSpPr>
          <p:cNvPr id="26" name="TextBox 26"/>
          <p:cNvSpPr txBox="1"/>
          <p:nvPr/>
        </p:nvSpPr>
        <p:spPr>
          <a:xfrm>
            <a:off x="12832947" y="7286335"/>
            <a:ext cx="3823070" cy="781058"/>
          </a:xfrm>
          <a:prstGeom prst="rect">
            <a:avLst/>
          </a:prstGeom>
        </p:spPr>
        <p:txBody>
          <a:bodyPr lIns="0" tIns="0" rIns="0" bIns="0" rtlCol="0" anchor="t">
            <a:spAutoFit/>
          </a:bodyPr>
          <a:lstStyle/>
          <a:p>
            <a:pPr algn="ctr">
              <a:lnSpc>
                <a:spcPts val="3149"/>
              </a:lnSpc>
            </a:pPr>
            <a:r>
              <a:rPr lang="en-US" sz="2249">
                <a:solidFill>
                  <a:srgbClr val="282A29"/>
                </a:solidFill>
                <a:latin typeface="Courier Prime Bold"/>
              </a:rPr>
              <a:t>Ericha Rizki Wardani</a:t>
            </a:r>
          </a:p>
          <a:p>
            <a:pPr algn="ctr">
              <a:lnSpc>
                <a:spcPts val="3149"/>
              </a:lnSpc>
            </a:pPr>
            <a:r>
              <a:rPr lang="en-US" sz="2249">
                <a:solidFill>
                  <a:srgbClr val="282A29"/>
                </a:solidFill>
                <a:latin typeface="Courier Prime Bold"/>
              </a:rPr>
              <a:t>(09)</a:t>
            </a:r>
          </a:p>
        </p:txBody>
      </p:sp>
      <p:sp>
        <p:nvSpPr>
          <p:cNvPr id="27" name="TextBox 27"/>
          <p:cNvSpPr txBox="1"/>
          <p:nvPr/>
        </p:nvSpPr>
        <p:spPr>
          <a:xfrm>
            <a:off x="3461718" y="911349"/>
            <a:ext cx="11364565" cy="600075"/>
          </a:xfrm>
          <a:prstGeom prst="rect">
            <a:avLst/>
          </a:prstGeom>
        </p:spPr>
        <p:txBody>
          <a:bodyPr lIns="0" tIns="0" rIns="0" bIns="0" rtlCol="0" anchor="t">
            <a:spAutoFit/>
          </a:bodyPr>
          <a:lstStyle/>
          <a:p>
            <a:pPr marL="0" lvl="0" indent="0" algn="ctr">
              <a:lnSpc>
                <a:spcPts val="4799"/>
              </a:lnSpc>
              <a:spcBef>
                <a:spcPct val="0"/>
              </a:spcBef>
            </a:pPr>
            <a:r>
              <a:rPr lang="en-US" sz="3999">
                <a:solidFill>
                  <a:srgbClr val="282A29"/>
                </a:solidFill>
                <a:latin typeface="Courier Prime Bold"/>
              </a:rPr>
              <a:t>KELOMPOK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rot="-335683" flipH="1">
            <a:off x="768900" y="672547"/>
            <a:ext cx="6464307" cy="8060055"/>
          </a:xfrm>
          <a:custGeom>
            <a:avLst/>
            <a:gdLst/>
            <a:ahLst/>
            <a:cxnLst/>
            <a:rect l="l" t="t" r="r" b="b"/>
            <a:pathLst>
              <a:path w="6464307" h="8060055">
                <a:moveTo>
                  <a:pt x="6464307" y="0"/>
                </a:moveTo>
                <a:lnTo>
                  <a:pt x="0" y="0"/>
                </a:lnTo>
                <a:lnTo>
                  <a:pt x="0" y="8060055"/>
                </a:lnTo>
                <a:lnTo>
                  <a:pt x="6464307" y="8060055"/>
                </a:lnTo>
                <a:lnTo>
                  <a:pt x="6464307" y="0"/>
                </a:lnTo>
                <a:close/>
              </a:path>
            </a:pathLst>
          </a:custGeom>
          <a:blipFill>
            <a:blip r:embed="rId3"/>
            <a:stretch>
              <a:fillRect/>
            </a:stretch>
          </a:blipFill>
        </p:spPr>
      </p:sp>
      <p:sp>
        <p:nvSpPr>
          <p:cNvPr id="4" name="Freeform 4"/>
          <p:cNvSpPr/>
          <p:nvPr/>
        </p:nvSpPr>
        <p:spPr>
          <a:xfrm>
            <a:off x="6370850" y="-1753306"/>
            <a:ext cx="12879298" cy="11365980"/>
          </a:xfrm>
          <a:custGeom>
            <a:avLst/>
            <a:gdLst/>
            <a:ahLst/>
            <a:cxnLst/>
            <a:rect l="l" t="t" r="r" b="b"/>
            <a:pathLst>
              <a:path w="12879298" h="11365980">
                <a:moveTo>
                  <a:pt x="0" y="0"/>
                </a:moveTo>
                <a:lnTo>
                  <a:pt x="12879298" y="0"/>
                </a:lnTo>
                <a:lnTo>
                  <a:pt x="12879298" y="11365981"/>
                </a:lnTo>
                <a:lnTo>
                  <a:pt x="0" y="11365981"/>
                </a:lnTo>
                <a:lnTo>
                  <a:pt x="0" y="0"/>
                </a:lnTo>
                <a:close/>
              </a:path>
            </a:pathLst>
          </a:custGeom>
          <a:blipFill>
            <a:blip r:embed="rId4"/>
            <a:stretch>
              <a:fillRect/>
            </a:stretch>
          </a:blipFill>
        </p:spPr>
      </p:sp>
      <p:sp>
        <p:nvSpPr>
          <p:cNvPr id="5" name="Freeform 5"/>
          <p:cNvSpPr/>
          <p:nvPr/>
        </p:nvSpPr>
        <p:spPr>
          <a:xfrm rot="-1741084">
            <a:off x="15360204" y="-1055696"/>
            <a:ext cx="6311229" cy="2111393"/>
          </a:xfrm>
          <a:custGeom>
            <a:avLst/>
            <a:gdLst/>
            <a:ahLst/>
            <a:cxnLst/>
            <a:rect l="l" t="t" r="r" b="b"/>
            <a:pathLst>
              <a:path w="6311229" h="2111393">
                <a:moveTo>
                  <a:pt x="0" y="0"/>
                </a:moveTo>
                <a:lnTo>
                  <a:pt x="6311229" y="0"/>
                </a:lnTo>
                <a:lnTo>
                  <a:pt x="6311229" y="2111392"/>
                </a:lnTo>
                <a:lnTo>
                  <a:pt x="0" y="2111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174630" flipH="1">
            <a:off x="10633138" y="-1268997"/>
            <a:ext cx="5538059" cy="1997163"/>
          </a:xfrm>
          <a:custGeom>
            <a:avLst/>
            <a:gdLst/>
            <a:ahLst/>
            <a:cxnLst/>
            <a:rect l="l" t="t" r="r" b="b"/>
            <a:pathLst>
              <a:path w="5538059" h="1997163">
                <a:moveTo>
                  <a:pt x="5538059" y="0"/>
                </a:moveTo>
                <a:lnTo>
                  <a:pt x="0" y="0"/>
                </a:lnTo>
                <a:lnTo>
                  <a:pt x="0" y="1997162"/>
                </a:lnTo>
                <a:lnTo>
                  <a:pt x="5538059" y="1997162"/>
                </a:lnTo>
                <a:lnTo>
                  <a:pt x="5538059" y="0"/>
                </a:lnTo>
                <a:close/>
              </a:path>
            </a:pathLst>
          </a:custGeom>
          <a:blipFill>
            <a:blip r:embed="rId7"/>
            <a:stretch>
              <a:fillRect/>
            </a:stretch>
          </a:blipFill>
        </p:spPr>
      </p:sp>
      <p:sp>
        <p:nvSpPr>
          <p:cNvPr id="7" name="Freeform 7"/>
          <p:cNvSpPr/>
          <p:nvPr/>
        </p:nvSpPr>
        <p:spPr>
          <a:xfrm rot="-127987">
            <a:off x="11102109" y="-25503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8"/>
            <a:stretch>
              <a:fillRect/>
            </a:stretch>
          </a:blipFill>
        </p:spPr>
      </p:sp>
      <p:sp>
        <p:nvSpPr>
          <p:cNvPr id="8" name="Freeform 8"/>
          <p:cNvSpPr/>
          <p:nvPr/>
        </p:nvSpPr>
        <p:spPr>
          <a:xfrm rot="-107867">
            <a:off x="505636" y="9398803"/>
            <a:ext cx="8984323" cy="1732691"/>
          </a:xfrm>
          <a:custGeom>
            <a:avLst/>
            <a:gdLst/>
            <a:ahLst/>
            <a:cxnLst/>
            <a:rect l="l" t="t" r="r" b="b"/>
            <a:pathLst>
              <a:path w="8984323" h="1732691">
                <a:moveTo>
                  <a:pt x="0" y="0"/>
                </a:moveTo>
                <a:lnTo>
                  <a:pt x="8984322" y="0"/>
                </a:lnTo>
                <a:lnTo>
                  <a:pt x="8984322" y="1732691"/>
                </a:lnTo>
                <a:lnTo>
                  <a:pt x="0" y="1732691"/>
                </a:lnTo>
                <a:lnTo>
                  <a:pt x="0" y="0"/>
                </a:lnTo>
                <a:close/>
              </a:path>
            </a:pathLst>
          </a:custGeom>
          <a:blipFill>
            <a:blip r:embed="rId9"/>
            <a:stretch>
              <a:fillRect/>
            </a:stretch>
          </a:blipFill>
        </p:spPr>
      </p:sp>
      <p:sp>
        <p:nvSpPr>
          <p:cNvPr id="9" name="Freeform 9"/>
          <p:cNvSpPr/>
          <p:nvPr/>
        </p:nvSpPr>
        <p:spPr>
          <a:xfrm>
            <a:off x="-447112" y="9382395"/>
            <a:ext cx="6817962" cy="1453078"/>
          </a:xfrm>
          <a:custGeom>
            <a:avLst/>
            <a:gdLst/>
            <a:ahLst/>
            <a:cxnLst/>
            <a:rect l="l" t="t" r="r" b="b"/>
            <a:pathLst>
              <a:path w="6817962" h="1453078">
                <a:moveTo>
                  <a:pt x="0" y="0"/>
                </a:moveTo>
                <a:lnTo>
                  <a:pt x="6817962" y="0"/>
                </a:lnTo>
                <a:lnTo>
                  <a:pt x="6817962" y="1453078"/>
                </a:lnTo>
                <a:lnTo>
                  <a:pt x="0" y="1453078"/>
                </a:lnTo>
                <a:lnTo>
                  <a:pt x="0" y="0"/>
                </a:lnTo>
                <a:close/>
              </a:path>
            </a:pathLst>
          </a:custGeom>
          <a:blipFill>
            <a:blip r:embed="rId10"/>
            <a:stretch>
              <a:fillRect/>
            </a:stretch>
          </a:blipFill>
        </p:spPr>
      </p:sp>
      <p:grpSp>
        <p:nvGrpSpPr>
          <p:cNvPr id="10" name="Group 10"/>
          <p:cNvGrpSpPr/>
          <p:nvPr/>
        </p:nvGrpSpPr>
        <p:grpSpPr>
          <a:xfrm>
            <a:off x="14296094" y="8321754"/>
            <a:ext cx="3543518" cy="1290921"/>
            <a:chOff x="0" y="0"/>
            <a:chExt cx="4724691" cy="1721228"/>
          </a:xfrm>
        </p:grpSpPr>
        <p:sp>
          <p:nvSpPr>
            <p:cNvPr id="11" name="Freeform 11"/>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487363" y="682277"/>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3" name="Freeform 13"/>
          <p:cNvSpPr/>
          <p:nvPr/>
        </p:nvSpPr>
        <p:spPr>
          <a:xfrm>
            <a:off x="-579845" y="5458036"/>
            <a:ext cx="4653016" cy="5254946"/>
          </a:xfrm>
          <a:custGeom>
            <a:avLst/>
            <a:gdLst/>
            <a:ahLst/>
            <a:cxnLst/>
            <a:rect l="l" t="t" r="r" b="b"/>
            <a:pathLst>
              <a:path w="4653016" h="5254946">
                <a:moveTo>
                  <a:pt x="0" y="0"/>
                </a:moveTo>
                <a:lnTo>
                  <a:pt x="4653016" y="0"/>
                </a:lnTo>
                <a:lnTo>
                  <a:pt x="4653016" y="5254946"/>
                </a:lnTo>
                <a:lnTo>
                  <a:pt x="0" y="525494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4" name="Group 14"/>
          <p:cNvGrpSpPr>
            <a:grpSpLocks noChangeAspect="1"/>
          </p:cNvGrpSpPr>
          <p:nvPr/>
        </p:nvGrpSpPr>
        <p:grpSpPr>
          <a:xfrm>
            <a:off x="1216921" y="1953578"/>
            <a:ext cx="6379845" cy="6379845"/>
            <a:chOff x="0" y="0"/>
            <a:chExt cx="6286500" cy="6286500"/>
          </a:xfrm>
        </p:grpSpPr>
        <p:sp>
          <p:nvSpPr>
            <p:cNvPr id="15" name="Freeform 15"/>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15"/>
              <a:stretch>
                <a:fillRect l="-16666" r="-16666"/>
              </a:stretch>
            </a:blipFill>
          </p:spPr>
        </p:sp>
        <p:sp>
          <p:nvSpPr>
            <p:cNvPr id="16" name="Freeform 16"/>
            <p:cNvSpPr/>
            <p:nvPr/>
          </p:nvSpPr>
          <p:spPr>
            <a:xfrm>
              <a:off x="0" y="0"/>
              <a:ext cx="6286500" cy="6286500"/>
            </a:xfrm>
            <a:custGeom>
              <a:avLst/>
              <a:gdLst/>
              <a:ahLst/>
              <a:cxnLst/>
              <a:rect l="l" t="t" r="r" b="b"/>
              <a:pathLst>
                <a:path w="6286500" h="6286500">
                  <a:moveTo>
                    <a:pt x="6286500" y="6286500"/>
                  </a:moveTo>
                  <a:lnTo>
                    <a:pt x="0" y="6286500"/>
                  </a:lnTo>
                  <a:lnTo>
                    <a:pt x="0" y="0"/>
                  </a:lnTo>
                  <a:lnTo>
                    <a:pt x="6286500" y="0"/>
                  </a:lnTo>
                  <a:lnTo>
                    <a:pt x="6286500" y="6286500"/>
                  </a:lnTo>
                  <a:close/>
                </a:path>
              </a:pathLst>
            </a:custGeom>
            <a:blipFill>
              <a:blip r:embed="rId16"/>
              <a:stretch>
                <a:fillRect l="-62" r="-62"/>
              </a:stretch>
            </a:blipFill>
          </p:spPr>
        </p:sp>
      </p:grpSp>
      <p:sp>
        <p:nvSpPr>
          <p:cNvPr id="17" name="Freeform 17"/>
          <p:cNvSpPr/>
          <p:nvPr/>
        </p:nvSpPr>
        <p:spPr>
          <a:xfrm rot="1339043">
            <a:off x="6426121" y="1940191"/>
            <a:ext cx="1615031" cy="609674"/>
          </a:xfrm>
          <a:custGeom>
            <a:avLst/>
            <a:gdLst/>
            <a:ahLst/>
            <a:cxnLst/>
            <a:rect l="l" t="t" r="r" b="b"/>
            <a:pathLst>
              <a:path w="1615031" h="609674">
                <a:moveTo>
                  <a:pt x="0" y="0"/>
                </a:moveTo>
                <a:lnTo>
                  <a:pt x="1615031" y="0"/>
                </a:lnTo>
                <a:lnTo>
                  <a:pt x="1615031" y="609674"/>
                </a:lnTo>
                <a:lnTo>
                  <a:pt x="0" y="609674"/>
                </a:lnTo>
                <a:lnTo>
                  <a:pt x="0" y="0"/>
                </a:lnTo>
                <a:close/>
              </a:path>
            </a:pathLst>
          </a:custGeom>
          <a:blipFill>
            <a:blip r:embed="rId17"/>
            <a:stretch>
              <a:fillRect/>
            </a:stretch>
          </a:blipFill>
        </p:spPr>
      </p:sp>
      <p:sp>
        <p:nvSpPr>
          <p:cNvPr id="18" name="Freeform 18"/>
          <p:cNvSpPr/>
          <p:nvPr/>
        </p:nvSpPr>
        <p:spPr>
          <a:xfrm rot="1339043">
            <a:off x="841869" y="7739939"/>
            <a:ext cx="1383239" cy="522173"/>
          </a:xfrm>
          <a:custGeom>
            <a:avLst/>
            <a:gdLst/>
            <a:ahLst/>
            <a:cxnLst/>
            <a:rect l="l" t="t" r="r" b="b"/>
            <a:pathLst>
              <a:path w="1383239" h="522173">
                <a:moveTo>
                  <a:pt x="0" y="0"/>
                </a:moveTo>
                <a:lnTo>
                  <a:pt x="1383239" y="0"/>
                </a:lnTo>
                <a:lnTo>
                  <a:pt x="1383239" y="522173"/>
                </a:lnTo>
                <a:lnTo>
                  <a:pt x="0" y="522173"/>
                </a:lnTo>
                <a:lnTo>
                  <a:pt x="0" y="0"/>
                </a:lnTo>
                <a:close/>
              </a:path>
            </a:pathLst>
          </a:custGeom>
          <a:blipFill>
            <a:blip r:embed="rId17"/>
            <a:stretch>
              <a:fillRect/>
            </a:stretch>
          </a:blipFill>
        </p:spPr>
      </p:sp>
      <p:sp>
        <p:nvSpPr>
          <p:cNvPr id="19" name="Freeform 19"/>
          <p:cNvSpPr/>
          <p:nvPr/>
        </p:nvSpPr>
        <p:spPr>
          <a:xfrm>
            <a:off x="4001054" y="8800618"/>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a:off x="17584299" y="1656382"/>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16433455" y="5665937"/>
            <a:ext cx="1996097" cy="1535331"/>
          </a:xfrm>
          <a:custGeom>
            <a:avLst/>
            <a:gdLst/>
            <a:ahLst/>
            <a:cxnLst/>
            <a:rect l="l" t="t" r="r" b="b"/>
            <a:pathLst>
              <a:path w="1996097" h="1535331">
                <a:moveTo>
                  <a:pt x="0" y="0"/>
                </a:moveTo>
                <a:lnTo>
                  <a:pt x="1996096" y="0"/>
                </a:lnTo>
                <a:lnTo>
                  <a:pt x="1996096" y="1535331"/>
                </a:lnTo>
                <a:lnTo>
                  <a:pt x="0" y="1535331"/>
                </a:lnTo>
                <a:lnTo>
                  <a:pt x="0" y="0"/>
                </a:lnTo>
                <a:close/>
              </a:path>
            </a:pathLst>
          </a:custGeom>
          <a:blipFill>
            <a:blip r:embed="rId20"/>
            <a:stretch>
              <a:fillRect/>
            </a:stretch>
          </a:blipFill>
        </p:spPr>
      </p:sp>
      <p:sp>
        <p:nvSpPr>
          <p:cNvPr id="22" name="TextBox 22"/>
          <p:cNvSpPr txBox="1"/>
          <p:nvPr/>
        </p:nvSpPr>
        <p:spPr>
          <a:xfrm>
            <a:off x="9559686" y="1462075"/>
            <a:ext cx="6973581" cy="2733675"/>
          </a:xfrm>
          <a:prstGeom prst="rect">
            <a:avLst/>
          </a:prstGeom>
        </p:spPr>
        <p:txBody>
          <a:bodyPr lIns="0" tIns="0" rIns="0" bIns="0" rtlCol="0" anchor="t">
            <a:spAutoFit/>
          </a:bodyPr>
          <a:lstStyle/>
          <a:p>
            <a:pPr>
              <a:lnSpc>
                <a:spcPts val="10799"/>
              </a:lnSpc>
            </a:pPr>
            <a:r>
              <a:rPr lang="en-US" sz="8999">
                <a:solidFill>
                  <a:srgbClr val="282A29"/>
                </a:solidFill>
                <a:latin typeface="Courier Prime"/>
              </a:rPr>
              <a:t>Latar Belakang</a:t>
            </a:r>
          </a:p>
        </p:txBody>
      </p:sp>
      <p:sp>
        <p:nvSpPr>
          <p:cNvPr id="23" name="TextBox 23"/>
          <p:cNvSpPr txBox="1"/>
          <p:nvPr/>
        </p:nvSpPr>
        <p:spPr>
          <a:xfrm>
            <a:off x="8096422" y="4157650"/>
            <a:ext cx="8333115" cy="3912870"/>
          </a:xfrm>
          <a:prstGeom prst="rect">
            <a:avLst/>
          </a:prstGeom>
        </p:spPr>
        <p:txBody>
          <a:bodyPr lIns="0" tIns="0" rIns="0" bIns="0" rtlCol="0" anchor="t">
            <a:spAutoFit/>
          </a:bodyPr>
          <a:lstStyle/>
          <a:p>
            <a:pPr>
              <a:lnSpc>
                <a:spcPts val="3120"/>
              </a:lnSpc>
            </a:pPr>
            <a:r>
              <a:rPr lang="en-US" sz="2400">
                <a:solidFill>
                  <a:srgbClr val="282A29"/>
                </a:solidFill>
                <a:latin typeface="Courier Prime"/>
              </a:rPr>
              <a:t>Pancasila sebagai ideologi bangsa berakar pada pandangan hidup dan budaya bangsa. Oleh karena nilai-nilai pancasila harus direalisasikan dalam aspek kehidupan bermasyarakat, berbangsa dan bernegara. hal ini berdasarkan pada suatu kenyataan secara filosofis dan objektif bahwa bangsa indonesia dalam hidup berbangsa dan bernegara mendasarkan pada nilai-nilai yang tertuang dalam sila-sila pancasila.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b="-6666"/>
            </a:stretch>
          </a:blipFill>
        </p:spPr>
      </p:sp>
      <p:sp>
        <p:nvSpPr>
          <p:cNvPr id="3" name="Freeform 3"/>
          <p:cNvSpPr/>
          <p:nvPr/>
        </p:nvSpPr>
        <p:spPr>
          <a:xfrm>
            <a:off x="5411528" y="1946280"/>
            <a:ext cx="10288585" cy="6226278"/>
          </a:xfrm>
          <a:custGeom>
            <a:avLst/>
            <a:gdLst/>
            <a:ahLst/>
            <a:cxnLst/>
            <a:rect l="l" t="t" r="r" b="b"/>
            <a:pathLst>
              <a:path w="10288585" h="6226278">
                <a:moveTo>
                  <a:pt x="0" y="0"/>
                </a:moveTo>
                <a:lnTo>
                  <a:pt x="10288586" y="0"/>
                </a:lnTo>
                <a:lnTo>
                  <a:pt x="10288586" y="6226279"/>
                </a:lnTo>
                <a:lnTo>
                  <a:pt x="0" y="6226279"/>
                </a:lnTo>
                <a:lnTo>
                  <a:pt x="0" y="0"/>
                </a:lnTo>
                <a:close/>
              </a:path>
            </a:pathLst>
          </a:custGeom>
          <a:blipFill>
            <a:blip r:embed="rId3"/>
            <a:stretch>
              <a:fillRect t="-15560" r="-125" b="-15560"/>
            </a:stretch>
          </a:blipFill>
        </p:spPr>
      </p:sp>
      <p:sp>
        <p:nvSpPr>
          <p:cNvPr id="4" name="Freeform 4"/>
          <p:cNvSpPr/>
          <p:nvPr/>
        </p:nvSpPr>
        <p:spPr>
          <a:xfrm>
            <a:off x="12381148" y="2949098"/>
            <a:ext cx="2954766" cy="4934892"/>
          </a:xfrm>
          <a:custGeom>
            <a:avLst/>
            <a:gdLst/>
            <a:ahLst/>
            <a:cxnLst/>
            <a:rect l="l" t="t" r="r" b="b"/>
            <a:pathLst>
              <a:path w="2954766" h="4934892">
                <a:moveTo>
                  <a:pt x="0" y="0"/>
                </a:moveTo>
                <a:lnTo>
                  <a:pt x="2954767" y="0"/>
                </a:lnTo>
                <a:lnTo>
                  <a:pt x="2954767" y="4934892"/>
                </a:lnTo>
                <a:lnTo>
                  <a:pt x="0" y="4934892"/>
                </a:lnTo>
                <a:lnTo>
                  <a:pt x="0" y="0"/>
                </a:lnTo>
                <a:close/>
              </a:path>
            </a:pathLst>
          </a:custGeom>
          <a:blipFill>
            <a:blip r:embed="rId4"/>
            <a:stretch>
              <a:fillRect/>
            </a:stretch>
          </a:blipFill>
        </p:spPr>
      </p:sp>
      <p:sp>
        <p:nvSpPr>
          <p:cNvPr id="5" name="Freeform 5"/>
          <p:cNvSpPr/>
          <p:nvPr/>
        </p:nvSpPr>
        <p:spPr>
          <a:xfrm>
            <a:off x="4117674" y="6310500"/>
            <a:ext cx="4227287" cy="1573490"/>
          </a:xfrm>
          <a:custGeom>
            <a:avLst/>
            <a:gdLst/>
            <a:ahLst/>
            <a:cxnLst/>
            <a:rect l="l" t="t" r="r" b="b"/>
            <a:pathLst>
              <a:path w="4227287" h="1573490">
                <a:moveTo>
                  <a:pt x="0" y="0"/>
                </a:moveTo>
                <a:lnTo>
                  <a:pt x="4227287" y="0"/>
                </a:lnTo>
                <a:lnTo>
                  <a:pt x="4227287" y="1573490"/>
                </a:lnTo>
                <a:lnTo>
                  <a:pt x="0" y="1573490"/>
                </a:lnTo>
                <a:lnTo>
                  <a:pt x="0" y="0"/>
                </a:lnTo>
                <a:close/>
              </a:path>
            </a:pathLst>
          </a:custGeom>
          <a:blipFill>
            <a:blip r:embed="rId5"/>
            <a:stretch>
              <a:fillRect/>
            </a:stretch>
          </a:blipFill>
        </p:spPr>
      </p:sp>
      <p:sp>
        <p:nvSpPr>
          <p:cNvPr id="6" name="Freeform 6"/>
          <p:cNvSpPr/>
          <p:nvPr/>
        </p:nvSpPr>
        <p:spPr>
          <a:xfrm>
            <a:off x="3251292" y="1946280"/>
            <a:ext cx="11723069" cy="5517797"/>
          </a:xfrm>
          <a:custGeom>
            <a:avLst/>
            <a:gdLst/>
            <a:ahLst/>
            <a:cxnLst/>
            <a:rect l="l" t="t" r="r" b="b"/>
            <a:pathLst>
              <a:path w="11723069" h="5517797">
                <a:moveTo>
                  <a:pt x="0" y="0"/>
                </a:moveTo>
                <a:lnTo>
                  <a:pt x="11723069" y="0"/>
                </a:lnTo>
                <a:lnTo>
                  <a:pt x="11723069" y="5517797"/>
                </a:lnTo>
                <a:lnTo>
                  <a:pt x="0" y="5517797"/>
                </a:lnTo>
                <a:lnTo>
                  <a:pt x="0" y="0"/>
                </a:lnTo>
                <a:close/>
              </a:path>
            </a:pathLst>
          </a:custGeom>
          <a:blipFill>
            <a:blip r:embed="rId6"/>
            <a:stretch>
              <a:fillRect t="-53236"/>
            </a:stretch>
          </a:blipFill>
        </p:spPr>
      </p:sp>
      <p:grpSp>
        <p:nvGrpSpPr>
          <p:cNvPr id="7" name="Group 7"/>
          <p:cNvGrpSpPr/>
          <p:nvPr/>
        </p:nvGrpSpPr>
        <p:grpSpPr>
          <a:xfrm>
            <a:off x="7703944" y="8425192"/>
            <a:ext cx="3543518" cy="1290921"/>
            <a:chOff x="0" y="0"/>
            <a:chExt cx="4724691" cy="1721228"/>
          </a:xfrm>
        </p:grpSpPr>
        <p:sp>
          <p:nvSpPr>
            <p:cNvPr id="8" name="Freeform 8"/>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0" name="Freeform 10"/>
          <p:cNvSpPr/>
          <p:nvPr/>
        </p:nvSpPr>
        <p:spPr>
          <a:xfrm>
            <a:off x="7791296" y="1400152"/>
            <a:ext cx="3687468" cy="825557"/>
          </a:xfrm>
          <a:custGeom>
            <a:avLst/>
            <a:gdLst/>
            <a:ahLst/>
            <a:cxnLst/>
            <a:rect l="l" t="t" r="r" b="b"/>
            <a:pathLst>
              <a:path w="3687468" h="825557">
                <a:moveTo>
                  <a:pt x="0" y="0"/>
                </a:moveTo>
                <a:lnTo>
                  <a:pt x="3687468" y="0"/>
                </a:lnTo>
                <a:lnTo>
                  <a:pt x="3687468" y="825557"/>
                </a:lnTo>
                <a:lnTo>
                  <a:pt x="0" y="825557"/>
                </a:lnTo>
                <a:lnTo>
                  <a:pt x="0" y="0"/>
                </a:lnTo>
                <a:close/>
              </a:path>
            </a:pathLst>
          </a:custGeom>
          <a:blipFill>
            <a:blip r:embed="rId9"/>
            <a:stretch>
              <a:fillRect t="-5739" b="-5739"/>
            </a:stretch>
          </a:blipFill>
        </p:spPr>
      </p:sp>
      <p:sp>
        <p:nvSpPr>
          <p:cNvPr id="11" name="Freeform 11"/>
          <p:cNvSpPr/>
          <p:nvPr/>
        </p:nvSpPr>
        <p:spPr>
          <a:xfrm>
            <a:off x="14154868" y="5305424"/>
            <a:ext cx="1341400" cy="2342127"/>
          </a:xfrm>
          <a:custGeom>
            <a:avLst/>
            <a:gdLst/>
            <a:ahLst/>
            <a:cxnLst/>
            <a:rect l="l" t="t" r="r" b="b"/>
            <a:pathLst>
              <a:path w="1341400" h="2342127">
                <a:moveTo>
                  <a:pt x="0" y="0"/>
                </a:moveTo>
                <a:lnTo>
                  <a:pt x="1341400" y="0"/>
                </a:lnTo>
                <a:lnTo>
                  <a:pt x="1341400" y="2342128"/>
                </a:lnTo>
                <a:lnTo>
                  <a:pt x="0" y="23421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563247">
            <a:off x="-1046820" y="8941789"/>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rot="-198468">
            <a:off x="-2098929" y="-86634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4"/>
            <a:stretch>
              <a:fillRect/>
            </a:stretch>
          </a:blipFill>
        </p:spPr>
      </p:sp>
      <p:sp>
        <p:nvSpPr>
          <p:cNvPr id="14" name="Freeform 14"/>
          <p:cNvSpPr/>
          <p:nvPr/>
        </p:nvSpPr>
        <p:spPr>
          <a:xfrm rot="-198468">
            <a:off x="8519754" y="9706405"/>
            <a:ext cx="8984323" cy="1732691"/>
          </a:xfrm>
          <a:custGeom>
            <a:avLst/>
            <a:gdLst/>
            <a:ahLst/>
            <a:cxnLst/>
            <a:rect l="l" t="t" r="r" b="b"/>
            <a:pathLst>
              <a:path w="8984323" h="1732691">
                <a:moveTo>
                  <a:pt x="0" y="0"/>
                </a:moveTo>
                <a:lnTo>
                  <a:pt x="8984323" y="0"/>
                </a:lnTo>
                <a:lnTo>
                  <a:pt x="8984323" y="1732690"/>
                </a:lnTo>
                <a:lnTo>
                  <a:pt x="0" y="1732690"/>
                </a:lnTo>
                <a:lnTo>
                  <a:pt x="0" y="0"/>
                </a:lnTo>
                <a:close/>
              </a:path>
            </a:pathLst>
          </a:custGeom>
          <a:blipFill>
            <a:blip r:embed="rId14"/>
            <a:stretch>
              <a:fillRect/>
            </a:stretch>
          </a:blipFill>
        </p:spPr>
      </p:sp>
      <p:sp>
        <p:nvSpPr>
          <p:cNvPr id="15" name="Freeform 15"/>
          <p:cNvSpPr/>
          <p:nvPr/>
        </p:nvSpPr>
        <p:spPr>
          <a:xfrm>
            <a:off x="12454659" y="9716113"/>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5"/>
            <a:stretch>
              <a:fillRect/>
            </a:stretch>
          </a:blipFill>
        </p:spPr>
      </p:sp>
      <p:sp>
        <p:nvSpPr>
          <p:cNvPr id="16" name="Freeform 16"/>
          <p:cNvSpPr/>
          <p:nvPr/>
        </p:nvSpPr>
        <p:spPr>
          <a:xfrm rot="-127987">
            <a:off x="-2499591" y="-388387"/>
            <a:ext cx="8284253" cy="1263349"/>
          </a:xfrm>
          <a:custGeom>
            <a:avLst/>
            <a:gdLst/>
            <a:ahLst/>
            <a:cxnLst/>
            <a:rect l="l" t="t" r="r" b="b"/>
            <a:pathLst>
              <a:path w="8284253" h="1263349">
                <a:moveTo>
                  <a:pt x="0" y="0"/>
                </a:moveTo>
                <a:lnTo>
                  <a:pt x="8284254" y="0"/>
                </a:lnTo>
                <a:lnTo>
                  <a:pt x="8284254" y="1263349"/>
                </a:lnTo>
                <a:lnTo>
                  <a:pt x="0" y="1263349"/>
                </a:lnTo>
                <a:lnTo>
                  <a:pt x="0" y="0"/>
                </a:lnTo>
                <a:close/>
              </a:path>
            </a:pathLst>
          </a:custGeom>
          <a:blipFill>
            <a:blip r:embed="rId15"/>
            <a:stretch>
              <a:fillRect/>
            </a:stretch>
          </a:blipFill>
        </p:spPr>
      </p:sp>
      <p:sp>
        <p:nvSpPr>
          <p:cNvPr id="17" name="Freeform 17"/>
          <p:cNvSpPr/>
          <p:nvPr/>
        </p:nvSpPr>
        <p:spPr>
          <a:xfrm rot="-3674032" flipH="1">
            <a:off x="15172829" y="-2494977"/>
            <a:ext cx="3372842" cy="5743229"/>
          </a:xfrm>
          <a:custGeom>
            <a:avLst/>
            <a:gdLst/>
            <a:ahLst/>
            <a:cxnLst/>
            <a:rect l="l" t="t" r="r" b="b"/>
            <a:pathLst>
              <a:path w="3372842" h="5743229">
                <a:moveTo>
                  <a:pt x="3372842" y="0"/>
                </a:moveTo>
                <a:lnTo>
                  <a:pt x="0" y="0"/>
                </a:lnTo>
                <a:lnTo>
                  <a:pt x="0" y="5743229"/>
                </a:lnTo>
                <a:lnTo>
                  <a:pt x="3372842" y="5743229"/>
                </a:lnTo>
                <a:lnTo>
                  <a:pt x="3372842"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a:off x="395201" y="7516950"/>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a:off x="17406851" y="2782742"/>
            <a:ext cx="633499" cy="908242"/>
          </a:xfrm>
          <a:custGeom>
            <a:avLst/>
            <a:gdLst/>
            <a:ahLst/>
            <a:cxnLst/>
            <a:rect l="l" t="t" r="r" b="b"/>
            <a:pathLst>
              <a:path w="633499" h="908242">
                <a:moveTo>
                  <a:pt x="0" y="0"/>
                </a:moveTo>
                <a:lnTo>
                  <a:pt x="633499" y="0"/>
                </a:lnTo>
                <a:lnTo>
                  <a:pt x="633499" y="908242"/>
                </a:lnTo>
                <a:lnTo>
                  <a:pt x="0" y="9082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a:off x="5411528" y="7883990"/>
            <a:ext cx="1724239" cy="520407"/>
          </a:xfrm>
          <a:custGeom>
            <a:avLst/>
            <a:gdLst/>
            <a:ahLst/>
            <a:cxnLst/>
            <a:rect l="l" t="t" r="r" b="b"/>
            <a:pathLst>
              <a:path w="1724239" h="520407">
                <a:moveTo>
                  <a:pt x="0" y="0"/>
                </a:moveTo>
                <a:lnTo>
                  <a:pt x="1724239" y="0"/>
                </a:lnTo>
                <a:lnTo>
                  <a:pt x="1724239" y="520407"/>
                </a:lnTo>
                <a:lnTo>
                  <a:pt x="0" y="52040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TextBox 21"/>
          <p:cNvSpPr txBox="1"/>
          <p:nvPr/>
        </p:nvSpPr>
        <p:spPr>
          <a:xfrm>
            <a:off x="5411528" y="4224337"/>
            <a:ext cx="8447003" cy="1371600"/>
          </a:xfrm>
          <a:prstGeom prst="rect">
            <a:avLst/>
          </a:prstGeom>
        </p:spPr>
        <p:txBody>
          <a:bodyPr lIns="0" tIns="0" rIns="0" bIns="0" rtlCol="0" anchor="t">
            <a:spAutoFit/>
          </a:bodyPr>
          <a:lstStyle/>
          <a:p>
            <a:pPr marL="0" lvl="0" indent="0" algn="ctr">
              <a:lnSpc>
                <a:spcPts val="10799"/>
              </a:lnSpc>
              <a:spcBef>
                <a:spcPct val="0"/>
              </a:spcBef>
            </a:pPr>
            <a:r>
              <a:rPr lang="en-US" sz="8999">
                <a:solidFill>
                  <a:srgbClr val="282A29"/>
                </a:solidFill>
                <a:latin typeface="Courier Prime"/>
              </a:rPr>
              <a:t>Pembahasan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2141522" y="2839335"/>
            <a:ext cx="14801303" cy="6413333"/>
          </a:xfrm>
          <a:custGeom>
            <a:avLst/>
            <a:gdLst/>
            <a:ahLst/>
            <a:cxnLst/>
            <a:rect l="l" t="t" r="r" b="b"/>
            <a:pathLst>
              <a:path w="14801303" h="6413333">
                <a:moveTo>
                  <a:pt x="0" y="0"/>
                </a:moveTo>
                <a:lnTo>
                  <a:pt x="14801303" y="0"/>
                </a:lnTo>
                <a:lnTo>
                  <a:pt x="14801303" y="6413333"/>
                </a:lnTo>
                <a:lnTo>
                  <a:pt x="0" y="6413333"/>
                </a:lnTo>
                <a:lnTo>
                  <a:pt x="0" y="0"/>
                </a:lnTo>
                <a:close/>
              </a:path>
            </a:pathLst>
          </a:custGeom>
          <a:blipFill>
            <a:blip r:embed="rId2"/>
            <a:stretch>
              <a:fillRect t="-61355" b="-61355"/>
            </a:stretch>
          </a:blipFill>
        </p:spPr>
      </p:sp>
      <p:sp>
        <p:nvSpPr>
          <p:cNvPr id="3" name="TextBox 3"/>
          <p:cNvSpPr txBox="1"/>
          <p:nvPr/>
        </p:nvSpPr>
        <p:spPr>
          <a:xfrm>
            <a:off x="2460385" y="3643900"/>
            <a:ext cx="14209318" cy="5090160"/>
          </a:xfrm>
          <a:prstGeom prst="rect">
            <a:avLst/>
          </a:prstGeom>
        </p:spPr>
        <p:txBody>
          <a:bodyPr lIns="0" tIns="0" rIns="0" bIns="0" rtlCol="0" anchor="t">
            <a:spAutoFit/>
          </a:bodyPr>
          <a:lstStyle/>
          <a:p>
            <a:pPr algn="ctr">
              <a:lnSpc>
                <a:spcPts val="5040"/>
              </a:lnSpc>
            </a:pPr>
            <a:r>
              <a:rPr lang="en-US" sz="3600">
                <a:solidFill>
                  <a:srgbClr val="282A29"/>
                </a:solidFill>
                <a:latin typeface="Courier Prime"/>
              </a:rPr>
              <a:t>Ideologi merupakan kerangka penyelenggaraan negara untuk mewujudkan cita-cita bangsa. Ideologi bangsa adalah cara pandang suatu bangsa dalam menyelenggarakan negaranya. Ideologi adalah suatu sistem nilai yang terdiriatas nilai dasar yang menjadi cita-cita dan nilai instrumental yang berfungsi sebagai metode atau cara mewujudkan cita-cita tersebut.</a:t>
            </a:r>
          </a:p>
        </p:txBody>
      </p:sp>
      <p:sp>
        <p:nvSpPr>
          <p:cNvPr id="4" name="Freeform 4"/>
          <p:cNvSpPr/>
          <p:nvPr/>
        </p:nvSpPr>
        <p:spPr>
          <a:xfrm rot="-5665663" flipH="1">
            <a:off x="-4169908" y="6518628"/>
            <a:ext cx="8984323" cy="1732691"/>
          </a:xfrm>
          <a:custGeom>
            <a:avLst/>
            <a:gdLst/>
            <a:ahLst/>
            <a:cxnLst/>
            <a:rect l="l" t="t" r="r" b="b"/>
            <a:pathLst>
              <a:path w="8984323" h="1732691">
                <a:moveTo>
                  <a:pt x="8984323" y="0"/>
                </a:moveTo>
                <a:lnTo>
                  <a:pt x="0" y="0"/>
                </a:lnTo>
                <a:lnTo>
                  <a:pt x="0" y="1732690"/>
                </a:lnTo>
                <a:lnTo>
                  <a:pt x="8984323" y="1732690"/>
                </a:lnTo>
                <a:lnTo>
                  <a:pt x="8984323" y="0"/>
                </a:lnTo>
                <a:close/>
              </a:path>
            </a:pathLst>
          </a:custGeom>
          <a:blipFill>
            <a:blip r:embed="rId3"/>
            <a:stretch>
              <a:fillRect/>
            </a:stretch>
          </a:blipFill>
        </p:spPr>
      </p:sp>
      <p:sp>
        <p:nvSpPr>
          <p:cNvPr id="5" name="Freeform 5"/>
          <p:cNvSpPr/>
          <p:nvPr/>
        </p:nvSpPr>
        <p:spPr>
          <a:xfrm rot="-5665663" flipH="1">
            <a:off x="13669151" y="162355"/>
            <a:ext cx="8984323" cy="1732691"/>
          </a:xfrm>
          <a:custGeom>
            <a:avLst/>
            <a:gdLst/>
            <a:ahLst/>
            <a:cxnLst/>
            <a:rect l="l" t="t" r="r" b="b"/>
            <a:pathLst>
              <a:path w="8984323" h="1732691">
                <a:moveTo>
                  <a:pt x="8984322" y="0"/>
                </a:moveTo>
                <a:lnTo>
                  <a:pt x="0" y="0"/>
                </a:lnTo>
                <a:lnTo>
                  <a:pt x="0" y="1732690"/>
                </a:lnTo>
                <a:lnTo>
                  <a:pt x="8984322" y="1732690"/>
                </a:lnTo>
                <a:lnTo>
                  <a:pt x="8984322" y="0"/>
                </a:lnTo>
                <a:close/>
              </a:path>
            </a:pathLst>
          </a:custGeom>
          <a:blipFill>
            <a:blip r:embed="rId3"/>
            <a:stretch>
              <a:fillRect/>
            </a:stretch>
          </a:blipFill>
        </p:spPr>
      </p:sp>
      <p:sp>
        <p:nvSpPr>
          <p:cNvPr id="6" name="Freeform 6"/>
          <p:cNvSpPr/>
          <p:nvPr/>
        </p:nvSpPr>
        <p:spPr>
          <a:xfrm rot="-5271477">
            <a:off x="14648202" y="282462"/>
            <a:ext cx="7279597" cy="1110139"/>
          </a:xfrm>
          <a:custGeom>
            <a:avLst/>
            <a:gdLst/>
            <a:ahLst/>
            <a:cxnLst/>
            <a:rect l="l" t="t" r="r" b="b"/>
            <a:pathLst>
              <a:path w="7279597" h="1110139">
                <a:moveTo>
                  <a:pt x="0" y="0"/>
                </a:moveTo>
                <a:lnTo>
                  <a:pt x="7279596" y="0"/>
                </a:lnTo>
                <a:lnTo>
                  <a:pt x="7279596" y="1110139"/>
                </a:lnTo>
                <a:lnTo>
                  <a:pt x="0" y="1110139"/>
                </a:lnTo>
                <a:lnTo>
                  <a:pt x="0" y="0"/>
                </a:lnTo>
                <a:close/>
              </a:path>
            </a:pathLst>
          </a:custGeom>
          <a:blipFill>
            <a:blip r:embed="rId4"/>
            <a:stretch>
              <a:fillRect/>
            </a:stretch>
          </a:blipFill>
        </p:spPr>
      </p:sp>
      <p:sp>
        <p:nvSpPr>
          <p:cNvPr id="7" name="Freeform 7"/>
          <p:cNvSpPr/>
          <p:nvPr/>
        </p:nvSpPr>
        <p:spPr>
          <a:xfrm rot="-5262780">
            <a:off x="-3909889" y="6964502"/>
            <a:ext cx="8284253" cy="1263349"/>
          </a:xfrm>
          <a:custGeom>
            <a:avLst/>
            <a:gdLst/>
            <a:ahLst/>
            <a:cxnLst/>
            <a:rect l="l" t="t" r="r" b="b"/>
            <a:pathLst>
              <a:path w="8284253" h="1263349">
                <a:moveTo>
                  <a:pt x="0" y="0"/>
                </a:moveTo>
                <a:lnTo>
                  <a:pt x="8284253" y="0"/>
                </a:lnTo>
                <a:lnTo>
                  <a:pt x="8284253" y="1263349"/>
                </a:lnTo>
                <a:lnTo>
                  <a:pt x="0" y="1263349"/>
                </a:lnTo>
                <a:lnTo>
                  <a:pt x="0" y="0"/>
                </a:lnTo>
                <a:close/>
              </a:path>
            </a:pathLst>
          </a:custGeom>
          <a:blipFill>
            <a:blip r:embed="rId4"/>
            <a:stretch>
              <a:fillRect/>
            </a:stretch>
          </a:blipFill>
        </p:spPr>
      </p:sp>
      <p:sp>
        <p:nvSpPr>
          <p:cNvPr id="8" name="Freeform 8"/>
          <p:cNvSpPr/>
          <p:nvPr/>
        </p:nvSpPr>
        <p:spPr>
          <a:xfrm rot="-1907142">
            <a:off x="15726172" y="-2311634"/>
            <a:ext cx="4070789" cy="4964376"/>
          </a:xfrm>
          <a:custGeom>
            <a:avLst/>
            <a:gdLst/>
            <a:ahLst/>
            <a:cxnLst/>
            <a:rect l="l" t="t" r="r" b="b"/>
            <a:pathLst>
              <a:path w="4070789" h="4964376">
                <a:moveTo>
                  <a:pt x="0" y="0"/>
                </a:moveTo>
                <a:lnTo>
                  <a:pt x="4070788" y="0"/>
                </a:lnTo>
                <a:lnTo>
                  <a:pt x="4070788" y="4964376"/>
                </a:lnTo>
                <a:lnTo>
                  <a:pt x="0" y="4964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940995">
            <a:off x="-2195167" y="8741470"/>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58558" y="7384973"/>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7551532" y="3061716"/>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315497">
            <a:off x="12072938"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sp>
        <p:nvSpPr>
          <p:cNvPr id="13" name="Freeform 13"/>
          <p:cNvSpPr/>
          <p:nvPr/>
        </p:nvSpPr>
        <p:spPr>
          <a:xfrm rot="315497">
            <a:off x="4518012"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grpSp>
        <p:nvGrpSpPr>
          <p:cNvPr id="14" name="Group 14"/>
          <p:cNvGrpSpPr/>
          <p:nvPr/>
        </p:nvGrpSpPr>
        <p:grpSpPr>
          <a:xfrm>
            <a:off x="14218047" y="8734060"/>
            <a:ext cx="3543518" cy="1290921"/>
            <a:chOff x="0" y="0"/>
            <a:chExt cx="4724691" cy="1721228"/>
          </a:xfrm>
        </p:grpSpPr>
        <p:sp>
          <p:nvSpPr>
            <p:cNvPr id="15" name="Freeform 15"/>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6"/>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7" name="TextBox 17"/>
          <p:cNvSpPr txBox="1"/>
          <p:nvPr/>
        </p:nvSpPr>
        <p:spPr>
          <a:xfrm>
            <a:off x="2150160" y="808412"/>
            <a:ext cx="13989104"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282A29"/>
                </a:solidFill>
                <a:latin typeface="Courier Prime"/>
              </a:rPr>
              <a:t>Pengertian Ideologi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8818699" y="-485025"/>
            <a:ext cx="9938277" cy="1916668"/>
          </a:xfrm>
          <a:custGeom>
            <a:avLst/>
            <a:gdLst/>
            <a:ahLst/>
            <a:cxnLst/>
            <a:rect l="l" t="t" r="r" b="b"/>
            <a:pathLst>
              <a:path w="9938277" h="1916668">
                <a:moveTo>
                  <a:pt x="0" y="0"/>
                </a:moveTo>
                <a:lnTo>
                  <a:pt x="9938276" y="0"/>
                </a:lnTo>
                <a:lnTo>
                  <a:pt x="9938276" y="1916668"/>
                </a:lnTo>
                <a:lnTo>
                  <a:pt x="0" y="1916668"/>
                </a:lnTo>
                <a:lnTo>
                  <a:pt x="0" y="0"/>
                </a:lnTo>
                <a:close/>
              </a:path>
            </a:pathLst>
          </a:custGeom>
          <a:blipFill>
            <a:blip r:embed="rId2"/>
            <a:stretch>
              <a:fillRect/>
            </a:stretch>
          </a:blipFill>
        </p:spPr>
      </p:sp>
      <p:sp>
        <p:nvSpPr>
          <p:cNvPr id="3" name="Freeform 3"/>
          <p:cNvSpPr/>
          <p:nvPr/>
        </p:nvSpPr>
        <p:spPr>
          <a:xfrm>
            <a:off x="9144774" y="9330283"/>
            <a:ext cx="9938277" cy="1916668"/>
          </a:xfrm>
          <a:custGeom>
            <a:avLst/>
            <a:gdLst/>
            <a:ahLst/>
            <a:cxnLst/>
            <a:rect l="l" t="t" r="r" b="b"/>
            <a:pathLst>
              <a:path w="9938277" h="1916668">
                <a:moveTo>
                  <a:pt x="0" y="0"/>
                </a:moveTo>
                <a:lnTo>
                  <a:pt x="9938277" y="0"/>
                </a:lnTo>
                <a:lnTo>
                  <a:pt x="9938277" y="1916668"/>
                </a:lnTo>
                <a:lnTo>
                  <a:pt x="0" y="1916668"/>
                </a:lnTo>
                <a:lnTo>
                  <a:pt x="0" y="0"/>
                </a:lnTo>
                <a:close/>
              </a:path>
            </a:pathLst>
          </a:custGeom>
          <a:blipFill>
            <a:blip r:embed="rId2"/>
            <a:stretch>
              <a:fillRect/>
            </a:stretch>
          </a:blipFill>
        </p:spPr>
      </p:sp>
      <p:sp>
        <p:nvSpPr>
          <p:cNvPr id="4" name="Freeform 4"/>
          <p:cNvSpPr/>
          <p:nvPr/>
        </p:nvSpPr>
        <p:spPr>
          <a:xfrm>
            <a:off x="-2720750" y="-853177"/>
            <a:ext cx="9670599" cy="11993354"/>
          </a:xfrm>
          <a:custGeom>
            <a:avLst/>
            <a:gdLst/>
            <a:ahLst/>
            <a:cxnLst/>
            <a:rect l="l" t="t" r="r" b="b"/>
            <a:pathLst>
              <a:path w="9670599" h="11993354">
                <a:moveTo>
                  <a:pt x="0" y="0"/>
                </a:moveTo>
                <a:lnTo>
                  <a:pt x="9670600" y="0"/>
                </a:lnTo>
                <a:lnTo>
                  <a:pt x="9670600" y="11993354"/>
                </a:lnTo>
                <a:lnTo>
                  <a:pt x="0" y="11993354"/>
                </a:lnTo>
                <a:lnTo>
                  <a:pt x="0" y="0"/>
                </a:lnTo>
                <a:close/>
              </a:path>
            </a:pathLst>
          </a:custGeom>
          <a:blipFill>
            <a:blip r:embed="rId3"/>
            <a:stretch>
              <a:fillRect r="-23362"/>
            </a:stretch>
          </a:blipFill>
        </p:spPr>
      </p:sp>
      <p:sp>
        <p:nvSpPr>
          <p:cNvPr id="5" name="Freeform 5"/>
          <p:cNvSpPr/>
          <p:nvPr/>
        </p:nvSpPr>
        <p:spPr>
          <a:xfrm>
            <a:off x="-659287" y="8708045"/>
            <a:ext cx="5547674" cy="1997163"/>
          </a:xfrm>
          <a:custGeom>
            <a:avLst/>
            <a:gdLst/>
            <a:ahLst/>
            <a:cxnLst/>
            <a:rect l="l" t="t" r="r" b="b"/>
            <a:pathLst>
              <a:path w="5547674" h="1997163">
                <a:moveTo>
                  <a:pt x="0" y="0"/>
                </a:moveTo>
                <a:lnTo>
                  <a:pt x="5547674" y="0"/>
                </a:lnTo>
                <a:lnTo>
                  <a:pt x="5547674" y="1997163"/>
                </a:lnTo>
                <a:lnTo>
                  <a:pt x="0" y="1997163"/>
                </a:lnTo>
                <a:lnTo>
                  <a:pt x="0" y="0"/>
                </a:lnTo>
                <a:close/>
              </a:path>
            </a:pathLst>
          </a:custGeom>
          <a:blipFill>
            <a:blip r:embed="rId4"/>
            <a:stretch>
              <a:fillRect/>
            </a:stretch>
          </a:blipFill>
        </p:spPr>
      </p:sp>
      <p:sp>
        <p:nvSpPr>
          <p:cNvPr id="6" name="Freeform 6"/>
          <p:cNvSpPr/>
          <p:nvPr/>
        </p:nvSpPr>
        <p:spPr>
          <a:xfrm rot="221435" flipH="1">
            <a:off x="11890419" y="-1708102"/>
            <a:ext cx="6794875" cy="2446155"/>
          </a:xfrm>
          <a:custGeom>
            <a:avLst/>
            <a:gdLst/>
            <a:ahLst/>
            <a:cxnLst/>
            <a:rect l="l" t="t" r="r" b="b"/>
            <a:pathLst>
              <a:path w="6794875" h="2446155">
                <a:moveTo>
                  <a:pt x="6794874" y="0"/>
                </a:moveTo>
                <a:lnTo>
                  <a:pt x="0" y="0"/>
                </a:lnTo>
                <a:lnTo>
                  <a:pt x="0" y="2446155"/>
                </a:lnTo>
                <a:lnTo>
                  <a:pt x="6794874" y="2446155"/>
                </a:lnTo>
                <a:lnTo>
                  <a:pt x="6794874" y="0"/>
                </a:lnTo>
                <a:close/>
              </a:path>
            </a:pathLst>
          </a:custGeom>
          <a:blipFill>
            <a:blip r:embed="rId4"/>
            <a:stretch>
              <a:fillRect/>
            </a:stretch>
          </a:blipFill>
        </p:spPr>
      </p:sp>
      <p:sp>
        <p:nvSpPr>
          <p:cNvPr id="7" name="Freeform 7"/>
          <p:cNvSpPr/>
          <p:nvPr/>
        </p:nvSpPr>
        <p:spPr>
          <a:xfrm rot="-4519416">
            <a:off x="-490580" y="6787952"/>
            <a:ext cx="2300209" cy="3577114"/>
          </a:xfrm>
          <a:custGeom>
            <a:avLst/>
            <a:gdLst/>
            <a:ahLst/>
            <a:cxnLst/>
            <a:rect l="l" t="t" r="r" b="b"/>
            <a:pathLst>
              <a:path w="2300209" h="3577114">
                <a:moveTo>
                  <a:pt x="0" y="0"/>
                </a:moveTo>
                <a:lnTo>
                  <a:pt x="2300209" y="0"/>
                </a:lnTo>
                <a:lnTo>
                  <a:pt x="2300209" y="3577114"/>
                </a:lnTo>
                <a:lnTo>
                  <a:pt x="0" y="3577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835185" y="512228"/>
            <a:ext cx="1624265" cy="1246255"/>
          </a:xfrm>
          <a:custGeom>
            <a:avLst/>
            <a:gdLst/>
            <a:ahLst/>
            <a:cxnLst/>
            <a:rect l="l" t="t" r="r" b="b"/>
            <a:pathLst>
              <a:path w="1624265" h="1246255">
                <a:moveTo>
                  <a:pt x="0" y="0"/>
                </a:moveTo>
                <a:lnTo>
                  <a:pt x="1624265" y="0"/>
                </a:lnTo>
                <a:lnTo>
                  <a:pt x="1624265" y="1246255"/>
                </a:lnTo>
                <a:lnTo>
                  <a:pt x="0" y="1246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825805" y="7242672"/>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7373667" y="3025221"/>
            <a:ext cx="10914333" cy="7117015"/>
          </a:xfrm>
          <a:prstGeom prst="rect">
            <a:avLst/>
          </a:prstGeom>
        </p:spPr>
        <p:txBody>
          <a:bodyPr lIns="0" tIns="0" rIns="0" bIns="0" rtlCol="0" anchor="t">
            <a:spAutoFit/>
          </a:bodyPr>
          <a:lstStyle/>
          <a:p>
            <a:pPr>
              <a:lnSpc>
                <a:spcPts val="5148"/>
              </a:lnSpc>
            </a:pPr>
            <a:r>
              <a:rPr lang="en-US" sz="3677">
                <a:solidFill>
                  <a:srgbClr val="282A29"/>
                </a:solidFill>
                <a:latin typeface="Courier Prime"/>
              </a:rPr>
              <a:t>dapat memberikan stabilitas arah dalam hidup berkelompok dan memberikan dinamika gerak menuju tujuan masyarakat atau bangsa.</a:t>
            </a:r>
          </a:p>
          <a:p>
            <a:pPr>
              <a:lnSpc>
                <a:spcPts val="5148"/>
              </a:lnSpc>
            </a:pPr>
            <a:r>
              <a:rPr lang="en-US" sz="3677">
                <a:solidFill>
                  <a:srgbClr val="282A29"/>
                </a:solidFill>
                <a:latin typeface="Courier Prime"/>
              </a:rPr>
              <a:t>untuk membentuk identitas kelompok atau bangsa dan fungsi mempersatukan.</a:t>
            </a:r>
          </a:p>
          <a:p>
            <a:pPr marL="0" lvl="0" indent="0">
              <a:lnSpc>
                <a:spcPts val="5148"/>
              </a:lnSpc>
              <a:spcBef>
                <a:spcPct val="0"/>
              </a:spcBef>
            </a:pPr>
            <a:r>
              <a:rPr lang="en-US" sz="3677">
                <a:solidFill>
                  <a:srgbClr val="282A29"/>
                </a:solidFill>
                <a:latin typeface="Courier Prime"/>
              </a:rPr>
              <a:t>untuk mengatasi berbagai konflik dan ketegangan sosial menjadi solidarity making dengan mengangkat berbagai perbedaan kedalam tata nilai lebih tinggi.</a:t>
            </a:r>
          </a:p>
        </p:txBody>
      </p:sp>
      <p:sp>
        <p:nvSpPr>
          <p:cNvPr id="11" name="TextBox 11"/>
          <p:cNvSpPr txBox="1"/>
          <p:nvPr/>
        </p:nvSpPr>
        <p:spPr>
          <a:xfrm>
            <a:off x="7108197" y="1803054"/>
            <a:ext cx="5732263" cy="589039"/>
          </a:xfrm>
          <a:prstGeom prst="rect">
            <a:avLst/>
          </a:prstGeom>
        </p:spPr>
        <p:txBody>
          <a:bodyPr lIns="0" tIns="0" rIns="0" bIns="0" rtlCol="0" anchor="t">
            <a:spAutoFit/>
          </a:bodyPr>
          <a:lstStyle/>
          <a:p>
            <a:pPr algn="ctr">
              <a:lnSpc>
                <a:spcPts val="4635"/>
              </a:lnSpc>
            </a:pPr>
            <a:r>
              <a:rPr lang="en-US" sz="3862">
                <a:solidFill>
                  <a:srgbClr val="282A29"/>
                </a:solidFill>
                <a:latin typeface="Courier Prime Bold"/>
              </a:rPr>
              <a:t>Fungsi ideologi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2149448" y="2844967"/>
            <a:ext cx="6645940" cy="6413333"/>
          </a:xfrm>
          <a:custGeom>
            <a:avLst/>
            <a:gdLst/>
            <a:ahLst/>
            <a:cxnLst/>
            <a:rect l="l" t="t" r="r" b="b"/>
            <a:pathLst>
              <a:path w="6645940" h="6413333">
                <a:moveTo>
                  <a:pt x="0" y="0"/>
                </a:moveTo>
                <a:lnTo>
                  <a:pt x="6645941" y="0"/>
                </a:lnTo>
                <a:lnTo>
                  <a:pt x="6645941" y="6413333"/>
                </a:lnTo>
                <a:lnTo>
                  <a:pt x="0" y="6413333"/>
                </a:lnTo>
                <a:lnTo>
                  <a:pt x="0" y="0"/>
                </a:lnTo>
                <a:close/>
              </a:path>
            </a:pathLst>
          </a:custGeom>
          <a:blipFill>
            <a:blip r:embed="rId2"/>
            <a:stretch>
              <a:fillRect/>
            </a:stretch>
          </a:blipFill>
        </p:spPr>
      </p:sp>
      <p:sp>
        <p:nvSpPr>
          <p:cNvPr id="3" name="Freeform 3"/>
          <p:cNvSpPr/>
          <p:nvPr/>
        </p:nvSpPr>
        <p:spPr>
          <a:xfrm>
            <a:off x="9492611" y="2844967"/>
            <a:ext cx="6645940" cy="6413333"/>
          </a:xfrm>
          <a:custGeom>
            <a:avLst/>
            <a:gdLst/>
            <a:ahLst/>
            <a:cxnLst/>
            <a:rect l="l" t="t" r="r" b="b"/>
            <a:pathLst>
              <a:path w="6645940" h="6413333">
                <a:moveTo>
                  <a:pt x="0" y="0"/>
                </a:moveTo>
                <a:lnTo>
                  <a:pt x="6645941" y="0"/>
                </a:lnTo>
                <a:lnTo>
                  <a:pt x="6645941" y="6413333"/>
                </a:lnTo>
                <a:lnTo>
                  <a:pt x="0" y="6413333"/>
                </a:lnTo>
                <a:lnTo>
                  <a:pt x="0" y="0"/>
                </a:lnTo>
                <a:close/>
              </a:path>
            </a:pathLst>
          </a:custGeom>
          <a:blipFill>
            <a:blip r:embed="rId2"/>
            <a:stretch>
              <a:fillRect/>
            </a:stretch>
          </a:blipFill>
        </p:spPr>
      </p:sp>
      <p:sp>
        <p:nvSpPr>
          <p:cNvPr id="4" name="TextBox 4"/>
          <p:cNvSpPr txBox="1"/>
          <p:nvPr/>
        </p:nvSpPr>
        <p:spPr>
          <a:xfrm>
            <a:off x="2149448" y="949492"/>
            <a:ext cx="13989104" cy="1390650"/>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282A29"/>
                </a:solidFill>
                <a:latin typeface="Courier Prime"/>
              </a:rPr>
              <a:t>Ideologi</a:t>
            </a:r>
          </a:p>
        </p:txBody>
      </p:sp>
      <p:sp>
        <p:nvSpPr>
          <p:cNvPr id="5" name="TextBox 5"/>
          <p:cNvSpPr txBox="1"/>
          <p:nvPr/>
        </p:nvSpPr>
        <p:spPr>
          <a:xfrm>
            <a:off x="9828174" y="4447909"/>
            <a:ext cx="5974815" cy="4287520"/>
          </a:xfrm>
          <a:prstGeom prst="rect">
            <a:avLst/>
          </a:prstGeom>
        </p:spPr>
        <p:txBody>
          <a:bodyPr lIns="0" tIns="0" rIns="0" bIns="0" rtlCol="0" anchor="t">
            <a:spAutoFit/>
          </a:bodyPr>
          <a:lstStyle/>
          <a:p>
            <a:pPr algn="ctr">
              <a:lnSpc>
                <a:spcPts val="3079"/>
              </a:lnSpc>
            </a:pPr>
            <a:r>
              <a:rPr lang="en-US" sz="2199">
                <a:solidFill>
                  <a:srgbClr val="282A29"/>
                </a:solidFill>
                <a:latin typeface="Courier Prime"/>
              </a:rPr>
              <a:t>ideologi particular diartikan sebagai suatu keyakinan yang tersusun secara sistematis dan terkait erat dengan kepentingan suatu kelas sosial tetentu dalam masyarakat.</a:t>
            </a:r>
          </a:p>
          <a:p>
            <a:pPr algn="ctr">
              <a:lnSpc>
                <a:spcPts val="3079"/>
              </a:lnSpc>
            </a:pPr>
            <a:endParaRPr lang="en-US" sz="2199">
              <a:solidFill>
                <a:srgbClr val="282A29"/>
              </a:solidFill>
              <a:latin typeface="Courier Prime"/>
            </a:endParaRPr>
          </a:p>
          <a:p>
            <a:pPr algn="ctr">
              <a:lnSpc>
                <a:spcPts val="3079"/>
              </a:lnSpc>
            </a:pPr>
            <a:r>
              <a:rPr lang="en-US" sz="2199">
                <a:solidFill>
                  <a:srgbClr val="282A29"/>
                </a:solidFill>
                <a:latin typeface="Courier Prime"/>
              </a:rPr>
              <a:t>Ideologi komprehensif diartikan sebagai suatu sistem pemikiran menyeluruh mengenai semua aspek kehidupan sosial.</a:t>
            </a:r>
          </a:p>
        </p:txBody>
      </p:sp>
      <p:sp>
        <p:nvSpPr>
          <p:cNvPr id="6" name="TextBox 6"/>
          <p:cNvSpPr txBox="1"/>
          <p:nvPr/>
        </p:nvSpPr>
        <p:spPr>
          <a:xfrm>
            <a:off x="9785989" y="2975991"/>
            <a:ext cx="5974815" cy="1369079"/>
          </a:xfrm>
          <a:prstGeom prst="rect">
            <a:avLst/>
          </a:prstGeom>
        </p:spPr>
        <p:txBody>
          <a:bodyPr lIns="0" tIns="0" rIns="0" bIns="0" rtlCol="0" anchor="t">
            <a:spAutoFit/>
          </a:bodyPr>
          <a:lstStyle/>
          <a:p>
            <a:pPr marL="0" lvl="0" indent="0" algn="ctr">
              <a:lnSpc>
                <a:spcPts val="5547"/>
              </a:lnSpc>
              <a:spcBef>
                <a:spcPct val="0"/>
              </a:spcBef>
            </a:pPr>
            <a:r>
              <a:rPr lang="en-US" sz="3962">
                <a:solidFill>
                  <a:srgbClr val="282A29"/>
                </a:solidFill>
                <a:latin typeface="Courier Prime Bold"/>
              </a:rPr>
              <a:t>Particular dan komprehensif</a:t>
            </a:r>
          </a:p>
        </p:txBody>
      </p:sp>
      <p:sp>
        <p:nvSpPr>
          <p:cNvPr id="7" name="Freeform 7"/>
          <p:cNvSpPr/>
          <p:nvPr/>
        </p:nvSpPr>
        <p:spPr>
          <a:xfrm rot="-5665663" flipH="1">
            <a:off x="-4169908" y="6518628"/>
            <a:ext cx="8984323" cy="1732691"/>
          </a:xfrm>
          <a:custGeom>
            <a:avLst/>
            <a:gdLst/>
            <a:ahLst/>
            <a:cxnLst/>
            <a:rect l="l" t="t" r="r" b="b"/>
            <a:pathLst>
              <a:path w="8984323" h="1732691">
                <a:moveTo>
                  <a:pt x="8984323" y="0"/>
                </a:moveTo>
                <a:lnTo>
                  <a:pt x="0" y="0"/>
                </a:lnTo>
                <a:lnTo>
                  <a:pt x="0" y="1732690"/>
                </a:lnTo>
                <a:lnTo>
                  <a:pt x="8984323" y="1732690"/>
                </a:lnTo>
                <a:lnTo>
                  <a:pt x="8984323" y="0"/>
                </a:lnTo>
                <a:close/>
              </a:path>
            </a:pathLst>
          </a:custGeom>
          <a:blipFill>
            <a:blip r:embed="rId3"/>
            <a:stretch>
              <a:fillRect/>
            </a:stretch>
          </a:blipFill>
        </p:spPr>
      </p:sp>
      <p:sp>
        <p:nvSpPr>
          <p:cNvPr id="8" name="Freeform 8"/>
          <p:cNvSpPr/>
          <p:nvPr/>
        </p:nvSpPr>
        <p:spPr>
          <a:xfrm rot="-5665663" flipH="1">
            <a:off x="13669151" y="162355"/>
            <a:ext cx="8984323" cy="1732691"/>
          </a:xfrm>
          <a:custGeom>
            <a:avLst/>
            <a:gdLst/>
            <a:ahLst/>
            <a:cxnLst/>
            <a:rect l="l" t="t" r="r" b="b"/>
            <a:pathLst>
              <a:path w="8984323" h="1732691">
                <a:moveTo>
                  <a:pt x="8984322" y="0"/>
                </a:moveTo>
                <a:lnTo>
                  <a:pt x="0" y="0"/>
                </a:lnTo>
                <a:lnTo>
                  <a:pt x="0" y="1732690"/>
                </a:lnTo>
                <a:lnTo>
                  <a:pt x="8984322" y="1732690"/>
                </a:lnTo>
                <a:lnTo>
                  <a:pt x="8984322" y="0"/>
                </a:lnTo>
                <a:close/>
              </a:path>
            </a:pathLst>
          </a:custGeom>
          <a:blipFill>
            <a:blip r:embed="rId3"/>
            <a:stretch>
              <a:fillRect/>
            </a:stretch>
          </a:blipFill>
        </p:spPr>
      </p:sp>
      <p:sp>
        <p:nvSpPr>
          <p:cNvPr id="9" name="Freeform 9"/>
          <p:cNvSpPr/>
          <p:nvPr/>
        </p:nvSpPr>
        <p:spPr>
          <a:xfrm rot="-5271477">
            <a:off x="14648202" y="282462"/>
            <a:ext cx="7279597" cy="1110139"/>
          </a:xfrm>
          <a:custGeom>
            <a:avLst/>
            <a:gdLst/>
            <a:ahLst/>
            <a:cxnLst/>
            <a:rect l="l" t="t" r="r" b="b"/>
            <a:pathLst>
              <a:path w="7279597" h="1110139">
                <a:moveTo>
                  <a:pt x="0" y="0"/>
                </a:moveTo>
                <a:lnTo>
                  <a:pt x="7279596" y="0"/>
                </a:lnTo>
                <a:lnTo>
                  <a:pt x="7279596" y="1110139"/>
                </a:lnTo>
                <a:lnTo>
                  <a:pt x="0" y="1110139"/>
                </a:lnTo>
                <a:lnTo>
                  <a:pt x="0" y="0"/>
                </a:lnTo>
                <a:close/>
              </a:path>
            </a:pathLst>
          </a:custGeom>
          <a:blipFill>
            <a:blip r:embed="rId4"/>
            <a:stretch>
              <a:fillRect/>
            </a:stretch>
          </a:blipFill>
        </p:spPr>
      </p:sp>
      <p:sp>
        <p:nvSpPr>
          <p:cNvPr id="10" name="Freeform 10"/>
          <p:cNvSpPr/>
          <p:nvPr/>
        </p:nvSpPr>
        <p:spPr>
          <a:xfrm rot="-5262780">
            <a:off x="-3909889" y="6964502"/>
            <a:ext cx="8284253" cy="1263349"/>
          </a:xfrm>
          <a:custGeom>
            <a:avLst/>
            <a:gdLst/>
            <a:ahLst/>
            <a:cxnLst/>
            <a:rect l="l" t="t" r="r" b="b"/>
            <a:pathLst>
              <a:path w="8284253" h="1263349">
                <a:moveTo>
                  <a:pt x="0" y="0"/>
                </a:moveTo>
                <a:lnTo>
                  <a:pt x="8284253" y="0"/>
                </a:lnTo>
                <a:lnTo>
                  <a:pt x="8284253" y="1263349"/>
                </a:lnTo>
                <a:lnTo>
                  <a:pt x="0" y="1263349"/>
                </a:lnTo>
                <a:lnTo>
                  <a:pt x="0" y="0"/>
                </a:lnTo>
                <a:close/>
              </a:path>
            </a:pathLst>
          </a:custGeom>
          <a:blipFill>
            <a:blip r:embed="rId4"/>
            <a:stretch>
              <a:fillRect/>
            </a:stretch>
          </a:blipFill>
        </p:spPr>
      </p:sp>
      <p:sp>
        <p:nvSpPr>
          <p:cNvPr id="11" name="Freeform 11"/>
          <p:cNvSpPr/>
          <p:nvPr/>
        </p:nvSpPr>
        <p:spPr>
          <a:xfrm rot="-1907142">
            <a:off x="15726172" y="-2311634"/>
            <a:ext cx="4070789" cy="4964376"/>
          </a:xfrm>
          <a:custGeom>
            <a:avLst/>
            <a:gdLst/>
            <a:ahLst/>
            <a:cxnLst/>
            <a:rect l="l" t="t" r="r" b="b"/>
            <a:pathLst>
              <a:path w="4070789" h="4964376">
                <a:moveTo>
                  <a:pt x="0" y="0"/>
                </a:moveTo>
                <a:lnTo>
                  <a:pt x="4070788" y="0"/>
                </a:lnTo>
                <a:lnTo>
                  <a:pt x="4070788" y="4964376"/>
                </a:lnTo>
                <a:lnTo>
                  <a:pt x="0" y="4964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940995">
            <a:off x="-2195167" y="8741470"/>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858558" y="7384973"/>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7551532" y="3061716"/>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315497">
            <a:off x="12072938"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sp>
        <p:nvSpPr>
          <p:cNvPr id="16" name="Freeform 16"/>
          <p:cNvSpPr/>
          <p:nvPr/>
        </p:nvSpPr>
        <p:spPr>
          <a:xfrm rot="315497">
            <a:off x="4518012"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grpSp>
        <p:nvGrpSpPr>
          <p:cNvPr id="17" name="Group 17"/>
          <p:cNvGrpSpPr/>
          <p:nvPr/>
        </p:nvGrpSpPr>
        <p:grpSpPr>
          <a:xfrm>
            <a:off x="14218047" y="8734060"/>
            <a:ext cx="3543518" cy="1290921"/>
            <a:chOff x="0" y="0"/>
            <a:chExt cx="4724691" cy="1721228"/>
          </a:xfrm>
        </p:grpSpPr>
        <p:sp>
          <p:nvSpPr>
            <p:cNvPr id="18" name="Freeform 18"/>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20" name="TextBox 20"/>
          <p:cNvSpPr txBox="1"/>
          <p:nvPr/>
        </p:nvSpPr>
        <p:spPr>
          <a:xfrm>
            <a:off x="2525305" y="3126455"/>
            <a:ext cx="5974815" cy="1369079"/>
          </a:xfrm>
          <a:prstGeom prst="rect">
            <a:avLst/>
          </a:prstGeom>
        </p:spPr>
        <p:txBody>
          <a:bodyPr lIns="0" tIns="0" rIns="0" bIns="0" rtlCol="0" anchor="t">
            <a:spAutoFit/>
          </a:bodyPr>
          <a:lstStyle/>
          <a:p>
            <a:pPr marL="0" lvl="0" indent="0" algn="ctr">
              <a:lnSpc>
                <a:spcPts val="5547"/>
              </a:lnSpc>
              <a:spcBef>
                <a:spcPct val="0"/>
              </a:spcBef>
            </a:pPr>
            <a:r>
              <a:rPr lang="en-US" sz="3962">
                <a:solidFill>
                  <a:srgbClr val="282A29"/>
                </a:solidFill>
                <a:latin typeface="Courier Prime Bold"/>
              </a:rPr>
              <a:t>Tertutup dan Terbuka</a:t>
            </a:r>
          </a:p>
        </p:txBody>
      </p:sp>
      <p:sp>
        <p:nvSpPr>
          <p:cNvPr id="21" name="TextBox 21"/>
          <p:cNvSpPr txBox="1"/>
          <p:nvPr/>
        </p:nvSpPr>
        <p:spPr>
          <a:xfrm>
            <a:off x="2525305" y="4457434"/>
            <a:ext cx="5974815" cy="4691380"/>
          </a:xfrm>
          <a:prstGeom prst="rect">
            <a:avLst/>
          </a:prstGeom>
        </p:spPr>
        <p:txBody>
          <a:bodyPr lIns="0" tIns="0" rIns="0" bIns="0" rtlCol="0" anchor="t">
            <a:spAutoFit/>
          </a:bodyPr>
          <a:lstStyle/>
          <a:p>
            <a:pPr algn="ctr">
              <a:lnSpc>
                <a:spcPts val="2869"/>
              </a:lnSpc>
            </a:pPr>
            <a:r>
              <a:rPr lang="en-US" sz="2049">
                <a:solidFill>
                  <a:srgbClr val="282A29"/>
                </a:solidFill>
                <a:latin typeface="Courier Prime"/>
              </a:rPr>
              <a:t>Ideologi tertutup merupakan suatu pemikira yang tertutup, masyarakat harus berkorban dan bersedia untuk menilai kepercayaan ideologis para warga masyarakat serta kesetiaanya masing-masing sebagai warga masyarakat.</a:t>
            </a:r>
          </a:p>
          <a:p>
            <a:pPr algn="ctr">
              <a:lnSpc>
                <a:spcPts val="2869"/>
              </a:lnSpc>
            </a:pPr>
            <a:endParaRPr lang="en-US" sz="2049">
              <a:solidFill>
                <a:srgbClr val="282A29"/>
              </a:solidFill>
              <a:latin typeface="Courier Prime"/>
            </a:endParaRPr>
          </a:p>
          <a:p>
            <a:pPr algn="ctr">
              <a:lnSpc>
                <a:spcPts val="2869"/>
              </a:lnSpc>
            </a:pPr>
            <a:r>
              <a:rPr lang="en-US" sz="2049">
                <a:solidFill>
                  <a:srgbClr val="282A29"/>
                </a:solidFill>
                <a:latin typeface="Courier Prime"/>
              </a:rPr>
              <a:t> Ideologi terbuka merupakan nilai-nilai dan cita-cita yang tidak dipaksakan dari luar, melainkan digali dari harta kekayaan rohani,moral dan budaya masyarakat itu sendiri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D0BD"/>
        </a:solidFill>
        <a:effectLst/>
      </p:bgPr>
    </p:bg>
    <p:spTree>
      <p:nvGrpSpPr>
        <p:cNvPr id="1" name=""/>
        <p:cNvGrpSpPr/>
        <p:nvPr/>
      </p:nvGrpSpPr>
      <p:grpSpPr>
        <a:xfrm>
          <a:off x="0" y="0"/>
          <a:ext cx="0" cy="0"/>
          <a:chOff x="0" y="0"/>
          <a:chExt cx="0" cy="0"/>
        </a:xfrm>
      </p:grpSpPr>
      <p:sp>
        <p:nvSpPr>
          <p:cNvPr id="2" name="Freeform 2"/>
          <p:cNvSpPr/>
          <p:nvPr/>
        </p:nvSpPr>
        <p:spPr>
          <a:xfrm>
            <a:off x="2141522" y="2839335"/>
            <a:ext cx="14801303" cy="6413333"/>
          </a:xfrm>
          <a:custGeom>
            <a:avLst/>
            <a:gdLst/>
            <a:ahLst/>
            <a:cxnLst/>
            <a:rect l="l" t="t" r="r" b="b"/>
            <a:pathLst>
              <a:path w="14801303" h="6413333">
                <a:moveTo>
                  <a:pt x="0" y="0"/>
                </a:moveTo>
                <a:lnTo>
                  <a:pt x="14801303" y="0"/>
                </a:lnTo>
                <a:lnTo>
                  <a:pt x="14801303" y="6413333"/>
                </a:lnTo>
                <a:lnTo>
                  <a:pt x="0" y="6413333"/>
                </a:lnTo>
                <a:lnTo>
                  <a:pt x="0" y="0"/>
                </a:lnTo>
                <a:close/>
              </a:path>
            </a:pathLst>
          </a:custGeom>
          <a:blipFill>
            <a:blip r:embed="rId2"/>
            <a:stretch>
              <a:fillRect t="-61355" b="-61355"/>
            </a:stretch>
          </a:blipFill>
        </p:spPr>
      </p:sp>
      <p:sp>
        <p:nvSpPr>
          <p:cNvPr id="3" name="TextBox 3"/>
          <p:cNvSpPr txBox="1"/>
          <p:nvPr/>
        </p:nvSpPr>
        <p:spPr>
          <a:xfrm>
            <a:off x="2437514" y="3285930"/>
            <a:ext cx="14209318" cy="5857875"/>
          </a:xfrm>
          <a:prstGeom prst="rect">
            <a:avLst/>
          </a:prstGeom>
        </p:spPr>
        <p:txBody>
          <a:bodyPr lIns="0" tIns="0" rIns="0" bIns="0" rtlCol="0" anchor="t">
            <a:spAutoFit/>
          </a:bodyPr>
          <a:lstStyle/>
          <a:p>
            <a:pPr algn="ctr">
              <a:lnSpc>
                <a:spcPts val="4200"/>
              </a:lnSpc>
            </a:pPr>
            <a:r>
              <a:rPr lang="en-US" sz="3000">
                <a:solidFill>
                  <a:srgbClr val="282A29"/>
                </a:solidFill>
                <a:latin typeface="Courier Prime"/>
              </a:rPr>
              <a:t>Pancasila sebagai ideologi mencerminkan seperangkat nilai terpadu dalam kehidupan politik Indonesia, yaitu sebagai tata nilai yang dipergunakan sebagai acuan dalam kehidupan bermasyarakat, berbangsa dan bernegara.Berdasarkan paparan diatas dapat dikemukakan bahwa ideologi bangsa indonesia ialah sila-sila pancasila, sebagai hasil rumusan para pendiri bangsa tentang etos dan suasana kejiwaan bangsa indonesia.Sebagai sebuah ideologi, pancasila adalah sebuah gagasan yang berorientasi futuristik yang berisi keyakinan yang jelas yang membawa komitmen untuk diwujudkan atau berorientasi pada tindakan.</a:t>
            </a:r>
          </a:p>
        </p:txBody>
      </p:sp>
      <p:sp>
        <p:nvSpPr>
          <p:cNvPr id="4" name="Freeform 4"/>
          <p:cNvSpPr/>
          <p:nvPr/>
        </p:nvSpPr>
        <p:spPr>
          <a:xfrm rot="-5665663" flipH="1">
            <a:off x="-4169908" y="6518628"/>
            <a:ext cx="8984323" cy="1732691"/>
          </a:xfrm>
          <a:custGeom>
            <a:avLst/>
            <a:gdLst/>
            <a:ahLst/>
            <a:cxnLst/>
            <a:rect l="l" t="t" r="r" b="b"/>
            <a:pathLst>
              <a:path w="8984323" h="1732691">
                <a:moveTo>
                  <a:pt x="8984323" y="0"/>
                </a:moveTo>
                <a:lnTo>
                  <a:pt x="0" y="0"/>
                </a:lnTo>
                <a:lnTo>
                  <a:pt x="0" y="1732690"/>
                </a:lnTo>
                <a:lnTo>
                  <a:pt x="8984323" y="1732690"/>
                </a:lnTo>
                <a:lnTo>
                  <a:pt x="8984323" y="0"/>
                </a:lnTo>
                <a:close/>
              </a:path>
            </a:pathLst>
          </a:custGeom>
          <a:blipFill>
            <a:blip r:embed="rId3"/>
            <a:stretch>
              <a:fillRect/>
            </a:stretch>
          </a:blipFill>
        </p:spPr>
      </p:sp>
      <p:sp>
        <p:nvSpPr>
          <p:cNvPr id="5" name="Freeform 5"/>
          <p:cNvSpPr/>
          <p:nvPr/>
        </p:nvSpPr>
        <p:spPr>
          <a:xfrm rot="-5665663" flipH="1">
            <a:off x="13669151" y="162355"/>
            <a:ext cx="8984323" cy="1732691"/>
          </a:xfrm>
          <a:custGeom>
            <a:avLst/>
            <a:gdLst/>
            <a:ahLst/>
            <a:cxnLst/>
            <a:rect l="l" t="t" r="r" b="b"/>
            <a:pathLst>
              <a:path w="8984323" h="1732691">
                <a:moveTo>
                  <a:pt x="8984322" y="0"/>
                </a:moveTo>
                <a:lnTo>
                  <a:pt x="0" y="0"/>
                </a:lnTo>
                <a:lnTo>
                  <a:pt x="0" y="1732690"/>
                </a:lnTo>
                <a:lnTo>
                  <a:pt x="8984322" y="1732690"/>
                </a:lnTo>
                <a:lnTo>
                  <a:pt x="8984322" y="0"/>
                </a:lnTo>
                <a:close/>
              </a:path>
            </a:pathLst>
          </a:custGeom>
          <a:blipFill>
            <a:blip r:embed="rId3"/>
            <a:stretch>
              <a:fillRect/>
            </a:stretch>
          </a:blipFill>
        </p:spPr>
      </p:sp>
      <p:sp>
        <p:nvSpPr>
          <p:cNvPr id="6" name="Freeform 6"/>
          <p:cNvSpPr/>
          <p:nvPr/>
        </p:nvSpPr>
        <p:spPr>
          <a:xfrm rot="-5271477">
            <a:off x="14648202" y="282462"/>
            <a:ext cx="7279597" cy="1110139"/>
          </a:xfrm>
          <a:custGeom>
            <a:avLst/>
            <a:gdLst/>
            <a:ahLst/>
            <a:cxnLst/>
            <a:rect l="l" t="t" r="r" b="b"/>
            <a:pathLst>
              <a:path w="7279597" h="1110139">
                <a:moveTo>
                  <a:pt x="0" y="0"/>
                </a:moveTo>
                <a:lnTo>
                  <a:pt x="7279596" y="0"/>
                </a:lnTo>
                <a:lnTo>
                  <a:pt x="7279596" y="1110139"/>
                </a:lnTo>
                <a:lnTo>
                  <a:pt x="0" y="1110139"/>
                </a:lnTo>
                <a:lnTo>
                  <a:pt x="0" y="0"/>
                </a:lnTo>
                <a:close/>
              </a:path>
            </a:pathLst>
          </a:custGeom>
          <a:blipFill>
            <a:blip r:embed="rId4"/>
            <a:stretch>
              <a:fillRect/>
            </a:stretch>
          </a:blipFill>
        </p:spPr>
      </p:sp>
      <p:sp>
        <p:nvSpPr>
          <p:cNvPr id="7" name="Freeform 7"/>
          <p:cNvSpPr/>
          <p:nvPr/>
        </p:nvSpPr>
        <p:spPr>
          <a:xfrm rot="-5262780">
            <a:off x="-3909889" y="6964502"/>
            <a:ext cx="8284253" cy="1263349"/>
          </a:xfrm>
          <a:custGeom>
            <a:avLst/>
            <a:gdLst/>
            <a:ahLst/>
            <a:cxnLst/>
            <a:rect l="l" t="t" r="r" b="b"/>
            <a:pathLst>
              <a:path w="8284253" h="1263349">
                <a:moveTo>
                  <a:pt x="0" y="0"/>
                </a:moveTo>
                <a:lnTo>
                  <a:pt x="8284253" y="0"/>
                </a:lnTo>
                <a:lnTo>
                  <a:pt x="8284253" y="1263349"/>
                </a:lnTo>
                <a:lnTo>
                  <a:pt x="0" y="1263349"/>
                </a:lnTo>
                <a:lnTo>
                  <a:pt x="0" y="0"/>
                </a:lnTo>
                <a:close/>
              </a:path>
            </a:pathLst>
          </a:custGeom>
          <a:blipFill>
            <a:blip r:embed="rId4"/>
            <a:stretch>
              <a:fillRect/>
            </a:stretch>
          </a:blipFill>
        </p:spPr>
      </p:sp>
      <p:sp>
        <p:nvSpPr>
          <p:cNvPr id="8" name="Freeform 8"/>
          <p:cNvSpPr/>
          <p:nvPr/>
        </p:nvSpPr>
        <p:spPr>
          <a:xfrm rot="-1907142">
            <a:off x="15726172" y="-2311634"/>
            <a:ext cx="4070789" cy="4964376"/>
          </a:xfrm>
          <a:custGeom>
            <a:avLst/>
            <a:gdLst/>
            <a:ahLst/>
            <a:cxnLst/>
            <a:rect l="l" t="t" r="r" b="b"/>
            <a:pathLst>
              <a:path w="4070789" h="4964376">
                <a:moveTo>
                  <a:pt x="0" y="0"/>
                </a:moveTo>
                <a:lnTo>
                  <a:pt x="4070788" y="0"/>
                </a:lnTo>
                <a:lnTo>
                  <a:pt x="4070788" y="4964376"/>
                </a:lnTo>
                <a:lnTo>
                  <a:pt x="0" y="4964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940995">
            <a:off x="-2195167" y="8741470"/>
            <a:ext cx="6513241" cy="2178975"/>
          </a:xfrm>
          <a:custGeom>
            <a:avLst/>
            <a:gdLst/>
            <a:ahLst/>
            <a:cxnLst/>
            <a:rect l="l" t="t" r="r" b="b"/>
            <a:pathLst>
              <a:path w="6513241" h="2178975">
                <a:moveTo>
                  <a:pt x="0" y="0"/>
                </a:moveTo>
                <a:lnTo>
                  <a:pt x="6513240" y="0"/>
                </a:lnTo>
                <a:lnTo>
                  <a:pt x="6513240" y="2178975"/>
                </a:lnTo>
                <a:lnTo>
                  <a:pt x="0" y="21789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58558" y="7384973"/>
            <a:ext cx="405789" cy="581777"/>
          </a:xfrm>
          <a:custGeom>
            <a:avLst/>
            <a:gdLst/>
            <a:ahLst/>
            <a:cxnLst/>
            <a:rect l="l" t="t" r="r" b="b"/>
            <a:pathLst>
              <a:path w="405789" h="581777">
                <a:moveTo>
                  <a:pt x="0" y="0"/>
                </a:moveTo>
                <a:lnTo>
                  <a:pt x="405790" y="0"/>
                </a:lnTo>
                <a:lnTo>
                  <a:pt x="405790"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7551532" y="3061716"/>
            <a:ext cx="405789" cy="581777"/>
          </a:xfrm>
          <a:custGeom>
            <a:avLst/>
            <a:gdLst/>
            <a:ahLst/>
            <a:cxnLst/>
            <a:rect l="l" t="t" r="r" b="b"/>
            <a:pathLst>
              <a:path w="405789" h="581777">
                <a:moveTo>
                  <a:pt x="0" y="0"/>
                </a:moveTo>
                <a:lnTo>
                  <a:pt x="405789" y="0"/>
                </a:lnTo>
                <a:lnTo>
                  <a:pt x="405789" y="581777"/>
                </a:lnTo>
                <a:lnTo>
                  <a:pt x="0" y="5817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315497">
            <a:off x="12072938"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sp>
        <p:nvSpPr>
          <p:cNvPr id="13" name="Freeform 13"/>
          <p:cNvSpPr/>
          <p:nvPr/>
        </p:nvSpPr>
        <p:spPr>
          <a:xfrm rot="315497">
            <a:off x="4518012" y="2624031"/>
            <a:ext cx="1485288" cy="441873"/>
          </a:xfrm>
          <a:custGeom>
            <a:avLst/>
            <a:gdLst/>
            <a:ahLst/>
            <a:cxnLst/>
            <a:rect l="l" t="t" r="r" b="b"/>
            <a:pathLst>
              <a:path w="1485288" h="441873">
                <a:moveTo>
                  <a:pt x="0" y="0"/>
                </a:moveTo>
                <a:lnTo>
                  <a:pt x="1485288" y="0"/>
                </a:lnTo>
                <a:lnTo>
                  <a:pt x="1485288" y="441873"/>
                </a:lnTo>
                <a:lnTo>
                  <a:pt x="0" y="441873"/>
                </a:lnTo>
                <a:lnTo>
                  <a:pt x="0" y="0"/>
                </a:lnTo>
                <a:close/>
              </a:path>
            </a:pathLst>
          </a:custGeom>
          <a:blipFill>
            <a:blip r:embed="rId11"/>
            <a:stretch>
              <a:fillRect/>
            </a:stretch>
          </a:blipFill>
        </p:spPr>
      </p:sp>
      <p:grpSp>
        <p:nvGrpSpPr>
          <p:cNvPr id="14" name="Group 14"/>
          <p:cNvGrpSpPr/>
          <p:nvPr/>
        </p:nvGrpSpPr>
        <p:grpSpPr>
          <a:xfrm>
            <a:off x="14218047" y="8734060"/>
            <a:ext cx="3543518" cy="1290921"/>
            <a:chOff x="0" y="0"/>
            <a:chExt cx="4724691" cy="1721228"/>
          </a:xfrm>
        </p:grpSpPr>
        <p:sp>
          <p:nvSpPr>
            <p:cNvPr id="15" name="Freeform 15"/>
            <p:cNvSpPr/>
            <p:nvPr/>
          </p:nvSpPr>
          <p:spPr>
            <a:xfrm rot="137473">
              <a:off x="28836" y="92677"/>
              <a:ext cx="4667020" cy="1535874"/>
            </a:xfrm>
            <a:custGeom>
              <a:avLst/>
              <a:gdLst/>
              <a:ahLst/>
              <a:cxnLst/>
              <a:rect l="l" t="t" r="r" b="b"/>
              <a:pathLst>
                <a:path w="4667020" h="1535874">
                  <a:moveTo>
                    <a:pt x="0" y="0"/>
                  </a:moveTo>
                  <a:lnTo>
                    <a:pt x="4667020" y="0"/>
                  </a:lnTo>
                  <a:lnTo>
                    <a:pt x="4667020" y="1535874"/>
                  </a:lnTo>
                  <a:lnTo>
                    <a:pt x="0" y="15358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TextBox 16"/>
            <p:cNvSpPr txBox="1"/>
            <p:nvPr/>
          </p:nvSpPr>
          <p:spPr>
            <a:xfrm>
              <a:off x="487363" y="682454"/>
              <a:ext cx="3749966" cy="396240"/>
            </a:xfrm>
            <a:prstGeom prst="rect">
              <a:avLst/>
            </a:prstGeom>
          </p:spPr>
          <p:txBody>
            <a:bodyPr lIns="0" tIns="0" rIns="0" bIns="0" rtlCol="0" anchor="t">
              <a:spAutoFit/>
            </a:bodyPr>
            <a:lstStyle/>
            <a:p>
              <a:pPr algn="ctr">
                <a:lnSpc>
                  <a:spcPts val="2520"/>
                </a:lnSpc>
              </a:pPr>
              <a:r>
                <a:rPr lang="en-US" sz="1800">
                  <a:solidFill>
                    <a:srgbClr val="282A29"/>
                  </a:solidFill>
                  <a:latin typeface="Courier Prime"/>
                </a:rPr>
                <a:t>Ke Halaman Agenda</a:t>
              </a:r>
            </a:p>
          </p:txBody>
        </p:sp>
      </p:grpSp>
      <p:sp>
        <p:nvSpPr>
          <p:cNvPr id="17" name="TextBox 17"/>
          <p:cNvSpPr txBox="1"/>
          <p:nvPr/>
        </p:nvSpPr>
        <p:spPr>
          <a:xfrm>
            <a:off x="2150160" y="817937"/>
            <a:ext cx="13989104" cy="2200275"/>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282A29"/>
                </a:solidFill>
                <a:latin typeface="Courier Prime"/>
              </a:rPr>
              <a:t>Pancasila sebagai Ideologi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648</Words>
  <Application>Microsoft Office PowerPoint</Application>
  <PresentationFormat>Custom</PresentationFormat>
  <Paragraphs>57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Courier Prime Bold</vt:lpstr>
      <vt:lpstr>Arial</vt:lpstr>
      <vt:lpstr>Courier Prime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Portofolio Gaya Scrapbook dalam Hijau Pastel Beige Cokelat Tua Tulisan</dc:title>
  <cp:lastModifiedBy>dimas adi bayu samudra</cp:lastModifiedBy>
  <cp:revision>2</cp:revision>
  <dcterms:created xsi:type="dcterms:W3CDTF">2006-08-16T00:00:00Z</dcterms:created>
  <dcterms:modified xsi:type="dcterms:W3CDTF">2023-10-02T17:26:29Z</dcterms:modified>
  <dc:identifier>DAFvm_8CiLs</dc:identifier>
</cp:coreProperties>
</file>